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media/image6.png" ContentType="image/png"/>
  <Override PartName="/ppt/media/image2.png" ContentType="image/png"/>
  <Override PartName="/ppt/media/image7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94D50CF-CE1A-4B41-BC9C-01748B4196E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07B627-8E80-4C6D-9EE1-586861629D3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978463-433A-41CB-9F7C-7FF5F202A55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CB957D5-0FB0-4ACC-BF9D-A8314C65E67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88A4DEB-A041-42AB-B4BB-B5BED8361BF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7F03E6-B3CE-4E7F-8CEB-7B8065AFEA8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669607A-3B15-4942-91FD-FD976F3F567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D42DF61-20D3-4487-94AD-100FDF62876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17A5056-E6A0-4DA7-8DF1-EA4F3088676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2FCE721-0D31-4150-9275-876D226578E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0460DCA-08A8-4766-92D9-65CE3164A95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DDBCFA6-5928-4CA4-A0F7-47C1AD279ED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6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bebeb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" name="Picture 7" descr=""/>
          <p:cNvPicPr/>
          <p:nvPr/>
        </p:nvPicPr>
        <p:blipFill>
          <a:blip r:embed="rId2"/>
          <a:stretch/>
        </p:blipFill>
        <p:spPr>
          <a:xfrm rot="5400000">
            <a:off x="11453040" y="5699520"/>
            <a:ext cx="2045880" cy="27036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Edit Master text styles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906B0D9-EF8D-4330-94A1-358A6496298F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6.png"/><Relationship Id="rId7" Type="http://schemas.openxmlformats.org/officeDocument/2006/relationships/image" Target="../media/image6.png"/><Relationship Id="rId8" Type="http://schemas.openxmlformats.org/officeDocument/2006/relationships/image" Target="../media/image6.png"/><Relationship Id="rId9" Type="http://schemas.openxmlformats.org/officeDocument/2006/relationships/image" Target="../media/image6.png"/><Relationship Id="rId10" Type="http://schemas.openxmlformats.org/officeDocument/2006/relationships/image" Target="../media/image6.png"/><Relationship Id="rId11" Type="http://schemas.openxmlformats.org/officeDocument/2006/relationships/image" Target="../media/image7.png"/><Relationship Id="rId1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95"/>
          <p:cNvGrpSpPr/>
          <p:nvPr/>
        </p:nvGrpSpPr>
        <p:grpSpPr>
          <a:xfrm>
            <a:off x="1041840" y="1019160"/>
            <a:ext cx="3952800" cy="1430280"/>
            <a:chOff x="1041840" y="1019160"/>
            <a:chExt cx="3952800" cy="1430280"/>
          </a:xfrm>
        </p:grpSpPr>
        <p:sp>
          <p:nvSpPr>
            <p:cNvPr id="44" name="文本框 2"/>
            <p:cNvSpPr/>
            <p:nvPr/>
          </p:nvSpPr>
          <p:spPr>
            <a:xfrm>
              <a:off x="1041840" y="1019160"/>
              <a:ext cx="3952800" cy="576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</a:pPr>
              <a:r>
                <a:rPr b="1" i="1" lang="ru-RU" sz="1600" spc="-1" strike="noStrike">
                  <a:solidFill>
                    <a:srgbClr val="00b0f0"/>
                  </a:solidFill>
                  <a:latin typeface="Georgia"/>
                </a:rPr>
                <a:t>1.</a:t>
              </a:r>
              <a:r>
                <a:rPr b="1" i="1" lang="ru-RU" sz="1600" spc="-1" strike="noStrike">
                  <a:solidFill>
                    <a:srgbClr val="7030a0"/>
                  </a:solidFill>
                  <a:latin typeface="Georgia"/>
                </a:rPr>
                <a:t> </a:t>
              </a:r>
              <a:r>
                <a:rPr b="1" i="1" lang="ru-RU" sz="1600" spc="-1" strike="noStrike">
                  <a:solidFill>
                    <a:srgbClr val="00b0f0"/>
                  </a:solidFill>
                  <a:latin typeface="Georgia"/>
                </a:rPr>
                <a:t>Что такое ранняя комплексная помощь?</a:t>
              </a:r>
              <a:endParaRPr b="0" lang="ru-RU" sz="16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5" name="文本框 3"/>
            <p:cNvSpPr/>
            <p:nvPr/>
          </p:nvSpPr>
          <p:spPr>
            <a:xfrm>
              <a:off x="1051920" y="1507320"/>
              <a:ext cx="3495600" cy="942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>
                <a:lnSpc>
                  <a:spcPct val="100000"/>
                </a:lnSpc>
              </a:pPr>
              <a:r>
                <a:rPr b="0" lang="ru-RU" sz="1400" spc="-1" strike="noStrike">
                  <a:solidFill>
                    <a:srgbClr val="000000"/>
                  </a:solidFill>
                  <a:latin typeface="Georgia"/>
                </a:rPr>
                <a:t>Это технология оказания помощи и поддержки семьям, имеющим детей с функциональными нарушениями</a:t>
              </a:r>
              <a:endParaRPr b="0" lang="ru-RU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6" name="组合 99"/>
          <p:cNvGrpSpPr/>
          <p:nvPr/>
        </p:nvGrpSpPr>
        <p:grpSpPr>
          <a:xfrm>
            <a:off x="8240040" y="988920"/>
            <a:ext cx="3809160" cy="2537280"/>
            <a:chOff x="8240040" y="988920"/>
            <a:chExt cx="3809160" cy="2537280"/>
          </a:xfrm>
        </p:grpSpPr>
        <p:sp>
          <p:nvSpPr>
            <p:cNvPr id="47" name="文本框 68"/>
            <p:cNvSpPr/>
            <p:nvPr/>
          </p:nvSpPr>
          <p:spPr>
            <a:xfrm>
              <a:off x="8240040" y="988920"/>
              <a:ext cx="3809160" cy="81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</a:pPr>
              <a:r>
                <a:rPr b="1" i="1" lang="ru-RU" sz="1600" spc="-1" strike="noStrike">
                  <a:solidFill>
                    <a:srgbClr val="777777"/>
                  </a:solidFill>
                  <a:latin typeface="Georgia"/>
                </a:rPr>
                <a:t>4. Что может быть поводом для обращения в Службу ранней помощи?</a:t>
              </a:r>
              <a:endParaRPr b="0" lang="ru-RU" sz="16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8" name="文本框 69"/>
            <p:cNvSpPr/>
            <p:nvPr/>
          </p:nvSpPr>
          <p:spPr>
            <a:xfrm>
              <a:off x="8240040" y="1757520"/>
              <a:ext cx="3809160" cy="176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indent="-216000" algn="just">
                <a:lnSpc>
                  <a:spcPct val="115000"/>
                </a:lnSpc>
                <a:buClr>
                  <a:srgbClr val="000000"/>
                </a:buClr>
                <a:buFont typeface="Wingdings" charset="2"/>
                <a:buChar char=""/>
                <a:tabLst>
                  <a:tab algn="l" pos="270000"/>
                </a:tabLst>
              </a:pPr>
              <a:r>
                <a:rPr b="0" lang="ru-RU" sz="1200" spc="-1" strike="noStrike">
                  <a:solidFill>
                    <a:srgbClr val="000000"/>
                  </a:solidFill>
                  <a:latin typeface="Georgia"/>
                  <a:ea typeface="Calibri"/>
                </a:rPr>
                <a:t>Отставание в развитии ребенка, обусловленных такими факторами как: патология беременности, недоношенность, медицинские диагнозы и т.д. </a:t>
              </a:r>
              <a:endParaRPr b="0" lang="ru-RU" sz="1200" spc="-1" strike="noStrike">
                <a:solidFill>
                  <a:srgbClr val="000000"/>
                </a:solidFill>
                <a:latin typeface="Arial"/>
              </a:endParaRPr>
            </a:p>
            <a:p>
              <a:pPr indent="-216000" algn="just">
                <a:lnSpc>
                  <a:spcPct val="115000"/>
                </a:lnSpc>
                <a:buClr>
                  <a:srgbClr val="000000"/>
                </a:buClr>
                <a:buFont typeface="Wingdings" charset="2"/>
                <a:buChar char=""/>
                <a:tabLst>
                  <a:tab algn="l" pos="270000"/>
                </a:tabLst>
              </a:pPr>
              <a:r>
                <a:rPr b="0" lang="ru-RU" sz="1200" spc="-1" strike="noStrike">
                  <a:solidFill>
                    <a:srgbClr val="000000"/>
                  </a:solidFill>
                  <a:latin typeface="Georgia"/>
                  <a:ea typeface="Calibri"/>
                </a:rPr>
                <a:t>Обеспокоенность состоянием и поведением ребенка;</a:t>
              </a:r>
              <a:endParaRPr b="0" lang="ru-RU" sz="1200" spc="-1" strike="noStrike">
                <a:solidFill>
                  <a:srgbClr val="000000"/>
                </a:solidFill>
                <a:latin typeface="Arial"/>
              </a:endParaRPr>
            </a:p>
            <a:p>
              <a:pPr indent="-216000" algn="just">
                <a:lnSpc>
                  <a:spcPct val="115000"/>
                </a:lnSpc>
                <a:buClr>
                  <a:srgbClr val="000000"/>
                </a:buClr>
                <a:buFont typeface="Wingdings" charset="2"/>
                <a:buChar char=""/>
                <a:tabLst>
                  <a:tab algn="l" pos="270000"/>
                </a:tabLst>
              </a:pPr>
              <a:r>
                <a:rPr b="0" lang="ru-RU" sz="1200" spc="-1" strike="noStrike">
                  <a:solidFill>
                    <a:srgbClr val="000000"/>
                  </a:solidFill>
                  <a:latin typeface="Georgia"/>
                  <a:ea typeface="Calibri"/>
                </a:rPr>
                <a:t>Вопросы, связанные с развитием и воспитанием ребенка и т.д.</a:t>
              </a:r>
              <a:endParaRPr b="0" lang="ru-RU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49" name="组合 96"/>
          <p:cNvGrpSpPr/>
          <p:nvPr/>
        </p:nvGrpSpPr>
        <p:grpSpPr>
          <a:xfrm>
            <a:off x="214560" y="2400120"/>
            <a:ext cx="4069800" cy="3156120"/>
            <a:chOff x="214560" y="2400120"/>
            <a:chExt cx="4069800" cy="3156120"/>
          </a:xfrm>
        </p:grpSpPr>
        <p:sp>
          <p:nvSpPr>
            <p:cNvPr id="50" name="文本框 57"/>
            <p:cNvSpPr/>
            <p:nvPr/>
          </p:nvSpPr>
          <p:spPr>
            <a:xfrm>
              <a:off x="790200" y="2400120"/>
              <a:ext cx="3494160" cy="576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</a:pPr>
              <a:r>
                <a:rPr b="1" i="1" lang="ru-RU" sz="1600" spc="-1" strike="noStrike">
                  <a:solidFill>
                    <a:schemeClr val="accent4"/>
                  </a:solidFill>
                  <a:latin typeface="Georgia"/>
                </a:rPr>
                <a:t>2.</a:t>
              </a:r>
              <a:r>
                <a:rPr b="1" i="1" lang="ru-RU" sz="1600" spc="-1" strike="noStrike">
                  <a:solidFill>
                    <a:srgbClr val="e4a11c"/>
                  </a:solidFill>
                  <a:latin typeface="Georgia"/>
                </a:rPr>
                <a:t> </a:t>
              </a:r>
              <a:r>
                <a:rPr b="1" i="1" lang="ru-RU" sz="1600" spc="-1" strike="noStrike">
                  <a:solidFill>
                    <a:srgbClr val="e78f19"/>
                  </a:solidFill>
                  <a:latin typeface="Georgia"/>
                </a:rPr>
                <a:t>Цель и задачи ранней помощи</a:t>
              </a:r>
              <a:endParaRPr b="0" lang="ru-RU" sz="16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1" name="文本框 58"/>
            <p:cNvSpPr/>
            <p:nvPr/>
          </p:nvSpPr>
          <p:spPr>
            <a:xfrm>
              <a:off x="214560" y="3090600"/>
              <a:ext cx="3484800" cy="2465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indent="648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300" spc="-1" strike="noStrike">
                  <a:solidFill>
                    <a:srgbClr val="000000"/>
                  </a:solidFill>
                  <a:latin typeface="Georgia"/>
                </a:rPr>
                <a:t>Выявление и диагностика нарушений в развитии у детей раннего возраста</a:t>
              </a:r>
              <a:endParaRPr b="0" lang="ru-RU" sz="1300" spc="-1" strike="noStrike">
                <a:solidFill>
                  <a:srgbClr val="000000"/>
                </a:solidFill>
                <a:latin typeface="Arial"/>
              </a:endParaRPr>
            </a:p>
            <a:p>
              <a:pPr indent="648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300" spc="-1" strike="noStrike">
                  <a:solidFill>
                    <a:srgbClr val="000000"/>
                  </a:solidFill>
                  <a:latin typeface="Georgia"/>
                </a:rPr>
                <a:t>Оказание психолого–педагогической помощи детям от рождения до 3 лет с нарушениями в развитии или высокой степенью риска появления нарушений для содействия их оптимальному развитию и адаптации в обществе.</a:t>
              </a:r>
              <a:endParaRPr b="0" lang="ru-RU" sz="1300" spc="-1" strike="noStrike">
                <a:solidFill>
                  <a:srgbClr val="000000"/>
                </a:solidFill>
                <a:latin typeface="Arial"/>
              </a:endParaRPr>
            </a:p>
            <a:p>
              <a:pPr indent="6480" algn="just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300" spc="-1" strike="noStrike">
                  <a:solidFill>
                    <a:srgbClr val="000000"/>
                  </a:solidFill>
                  <a:latin typeface="Georgia"/>
                </a:rPr>
                <a:t>Содействие в социализации детей и их семей.</a:t>
              </a:r>
              <a:endParaRPr b="0" lang="ru-RU" sz="13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52" name="组合 100"/>
          <p:cNvGrpSpPr/>
          <p:nvPr/>
        </p:nvGrpSpPr>
        <p:grpSpPr>
          <a:xfrm>
            <a:off x="9030960" y="3322080"/>
            <a:ext cx="2963160" cy="651960"/>
            <a:chOff x="9030960" y="3322080"/>
            <a:chExt cx="2963160" cy="651960"/>
          </a:xfrm>
        </p:grpSpPr>
        <p:sp>
          <p:nvSpPr>
            <p:cNvPr id="53" name="文本框 73"/>
            <p:cNvSpPr/>
            <p:nvPr/>
          </p:nvSpPr>
          <p:spPr>
            <a:xfrm>
              <a:off x="9030960" y="3322080"/>
              <a:ext cx="2963160" cy="576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</a:pPr>
              <a:r>
                <a:rPr b="1" i="1" lang="ru-RU" sz="1600" spc="-1" strike="noStrike">
                  <a:solidFill>
                    <a:srgbClr val="00b050"/>
                  </a:solidFill>
                  <a:latin typeface="Georgia"/>
                </a:rPr>
                <a:t>5. Чем мы можем помочь?</a:t>
              </a:r>
              <a:endParaRPr b="0" lang="ru-RU" sz="16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4" name="文本框 74"/>
            <p:cNvSpPr/>
            <p:nvPr/>
          </p:nvSpPr>
          <p:spPr>
            <a:xfrm>
              <a:off x="9079920" y="3712680"/>
              <a:ext cx="2593800" cy="261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100" spc="-1" strike="noStrike">
                <a:solidFill>
                  <a:srgbClr val="000000"/>
                </a:solidFill>
                <a:latin typeface="Calibri"/>
              </a:endParaRPr>
            </a:p>
          </p:txBody>
        </p:sp>
      </p:grpSp>
      <p:grpSp>
        <p:nvGrpSpPr>
          <p:cNvPr id="55" name="组合 98"/>
          <p:cNvGrpSpPr/>
          <p:nvPr/>
        </p:nvGrpSpPr>
        <p:grpSpPr>
          <a:xfrm>
            <a:off x="977400" y="5230080"/>
            <a:ext cx="2862000" cy="1153080"/>
            <a:chOff x="977400" y="5230080"/>
            <a:chExt cx="2862000" cy="1153080"/>
          </a:xfrm>
        </p:grpSpPr>
        <p:sp>
          <p:nvSpPr>
            <p:cNvPr id="56" name="文本框 63"/>
            <p:cNvSpPr/>
            <p:nvPr/>
          </p:nvSpPr>
          <p:spPr>
            <a:xfrm>
              <a:off x="977400" y="5230080"/>
              <a:ext cx="2862000" cy="607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</a:pPr>
              <a:r>
                <a:rPr b="1" lang="en-US" sz="1800" spc="299" strike="noStrike">
                  <a:solidFill>
                    <a:srgbClr val="595959"/>
                  </a:solidFill>
                  <a:latin typeface="Calibri"/>
                  <a:ea typeface="微软雅黑"/>
                </a:rPr>
                <a:t>3</a:t>
              </a:r>
              <a:r>
                <a:rPr b="1" lang="en-US" sz="1800" spc="299" strike="noStrike">
                  <a:solidFill>
                    <a:srgbClr val="767171"/>
                  </a:solidFill>
                  <a:latin typeface="Calibri"/>
                  <a:ea typeface="微软雅黑"/>
                </a:rPr>
                <a:t>.</a:t>
              </a:r>
              <a:r>
                <a:rPr b="1" i="1" lang="ru-RU" sz="1600" spc="-1" strike="noStrike">
                  <a:solidFill>
                    <a:srgbClr val="767171"/>
                  </a:solidFill>
                  <a:latin typeface="Georgia"/>
                  <a:ea typeface="微软雅黑"/>
                </a:rPr>
                <a:t> Вам смогут помочь</a:t>
              </a:r>
              <a:endParaRPr b="0" lang="ru-RU" sz="16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7" name="文本框 64"/>
            <p:cNvSpPr/>
            <p:nvPr/>
          </p:nvSpPr>
          <p:spPr>
            <a:xfrm>
              <a:off x="986400" y="5654160"/>
              <a:ext cx="2583000" cy="729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marL="285840" indent="-285840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400" spc="-1" strike="noStrike">
                  <a:solidFill>
                    <a:srgbClr val="000000"/>
                  </a:solidFill>
                  <a:latin typeface="Georgia"/>
                  <a:ea typeface="Calibri"/>
                </a:rPr>
                <a:t>Учитель-дефектолог </a:t>
              </a:r>
              <a:endParaRPr b="0" lang="ru-RU" sz="1400" spc="-1" strike="noStrike">
                <a:solidFill>
                  <a:srgbClr val="000000"/>
                </a:solidFill>
                <a:latin typeface="Arial"/>
              </a:endParaRPr>
            </a:p>
            <a:p>
              <a:pPr marL="285840" indent="-285840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400" spc="-1" strike="noStrike">
                  <a:solidFill>
                    <a:srgbClr val="000000"/>
                  </a:solidFill>
                  <a:latin typeface="Georgia"/>
                  <a:ea typeface="Calibri"/>
                </a:rPr>
                <a:t>Педагог-психолог </a:t>
              </a:r>
              <a:endParaRPr b="0" lang="ru-RU" sz="1400" spc="-1" strike="noStrike">
                <a:solidFill>
                  <a:srgbClr val="000000"/>
                </a:solidFill>
                <a:latin typeface="Arial"/>
              </a:endParaRPr>
            </a:p>
            <a:p>
              <a:pPr marL="285840" indent="-285840">
                <a:lnSpc>
                  <a:spcPct val="100000"/>
                </a:lnSpc>
                <a:buClr>
                  <a:srgbClr val="000000"/>
                </a:buClr>
                <a:buFont typeface="Wingdings" charset="2"/>
                <a:buChar char=""/>
              </a:pPr>
              <a:r>
                <a:rPr b="0" lang="ru-RU" sz="1400" spc="-1" strike="noStrike">
                  <a:solidFill>
                    <a:srgbClr val="000000"/>
                  </a:solidFill>
                  <a:latin typeface="Georgia"/>
                  <a:ea typeface="Calibri"/>
                </a:rPr>
                <a:t>Педагог развития</a:t>
              </a:r>
              <a:endParaRPr b="0" lang="ru-RU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58" name="组合 101"/>
          <p:cNvGrpSpPr/>
          <p:nvPr/>
        </p:nvGrpSpPr>
        <p:grpSpPr>
          <a:xfrm>
            <a:off x="3830400" y="4930560"/>
            <a:ext cx="3755520" cy="1642680"/>
            <a:chOff x="3830400" y="4930560"/>
            <a:chExt cx="3755520" cy="1642680"/>
          </a:xfrm>
        </p:grpSpPr>
        <p:sp>
          <p:nvSpPr>
            <p:cNvPr id="59" name="文本框 78"/>
            <p:cNvSpPr/>
            <p:nvPr/>
          </p:nvSpPr>
          <p:spPr>
            <a:xfrm>
              <a:off x="3830400" y="5120280"/>
              <a:ext cx="3755520" cy="363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1" lang="en-US" sz="1800" spc="299" strike="noStrike">
                  <a:solidFill>
                    <a:srgbClr val="ff0000"/>
                  </a:solidFill>
                  <a:latin typeface="Calibri"/>
                  <a:ea typeface="微软雅黑"/>
                </a:rPr>
                <a:t>6</a:t>
              </a:r>
              <a:r>
                <a:rPr b="1" lang="en-US" sz="1800" spc="299" strike="noStrike">
                  <a:solidFill>
                    <a:srgbClr val="595959"/>
                  </a:solidFill>
                  <a:latin typeface="Calibri"/>
                  <a:ea typeface="微软雅黑"/>
                </a:rPr>
                <a:t>. </a:t>
              </a:r>
              <a:endParaRPr b="0" lang="ru-RU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0" name="文本框 79"/>
            <p:cNvSpPr/>
            <p:nvPr/>
          </p:nvSpPr>
          <p:spPr>
            <a:xfrm>
              <a:off x="4182840" y="4930560"/>
              <a:ext cx="3132000" cy="1642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</a:pPr>
              <a:endParaRPr b="0" lang="ru-RU" sz="1200" spc="-1" strike="noStrike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ru-RU" sz="1300" spc="-1" strike="noStrike">
                  <a:solidFill>
                    <a:srgbClr val="000000"/>
                  </a:solidFill>
                  <a:latin typeface="Times New Roman"/>
                </a:rPr>
                <a:t>Квалифицированные специалисты Служб ранней помощи </a:t>
              </a:r>
              <a:endParaRPr b="0" lang="ru-RU" sz="1300" spc="-1" strike="noStrike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ru-RU" sz="1300" spc="-1" strike="noStrike">
                  <a:solidFill>
                    <a:srgbClr val="000000"/>
                  </a:solidFill>
                  <a:latin typeface="Times New Roman"/>
                </a:rPr>
                <a:t>МБДОУ ДС № 22 «Улыбка», </a:t>
              </a:r>
              <a:endParaRPr b="0" lang="ru-RU" sz="1300" spc="-1" strike="noStrike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ru-RU" sz="1300" spc="-1" strike="noStrike">
                  <a:solidFill>
                    <a:srgbClr val="000000"/>
                  </a:solidFill>
                  <a:latin typeface="Times New Roman"/>
                </a:rPr>
                <a:t>МБДОУ ДС № 41 «Семицветик», </a:t>
              </a:r>
              <a:endParaRPr b="0" lang="ru-RU" sz="1300" spc="-1" strike="noStrike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ru-RU" sz="1300" spc="-1" strike="noStrike">
                  <a:solidFill>
                    <a:srgbClr val="000000"/>
                  </a:solidFill>
                  <a:latin typeface="Times New Roman"/>
                </a:rPr>
                <a:t>МБДОУ ДС № 44 «Золушка»</a:t>
              </a:r>
              <a:endParaRPr b="0" lang="ru-RU" sz="1300" spc="-1" strike="noStrike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ru-RU" sz="1300" spc="-1" strike="noStrike">
                  <a:solidFill>
                    <a:srgbClr val="000000"/>
                  </a:solidFill>
                  <a:latin typeface="Times New Roman"/>
                </a:rPr>
                <a:t>Ждут Вас и Вашего ребенка!!!</a:t>
              </a:r>
              <a:endParaRPr b="0" lang="ru-RU" sz="1300" spc="-1" strike="noStrike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b="0" lang="ru-RU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61" name="组合 90"/>
          <p:cNvGrpSpPr/>
          <p:nvPr/>
        </p:nvGrpSpPr>
        <p:grpSpPr>
          <a:xfrm>
            <a:off x="3769560" y="1195920"/>
            <a:ext cx="4334400" cy="3764520"/>
            <a:chOff x="3769560" y="1195920"/>
            <a:chExt cx="4334400" cy="3764520"/>
          </a:xfrm>
        </p:grpSpPr>
        <p:sp>
          <p:nvSpPr>
            <p:cNvPr id="62" name="Freeform 8"/>
            <p:cNvSpPr/>
            <p:nvPr/>
          </p:nvSpPr>
          <p:spPr>
            <a:xfrm>
              <a:off x="6384600" y="1440000"/>
              <a:ext cx="162000" cy="902880"/>
            </a:xfrm>
            <a:custGeom>
              <a:avLst/>
              <a:gdLst>
                <a:gd name="textAreaLeft" fmla="*/ 0 w 162000"/>
                <a:gd name="textAreaRight" fmla="*/ 162360 w 162000"/>
                <a:gd name="textAreaTop" fmla="*/ 0 h 902880"/>
                <a:gd name="textAreaBottom" fmla="*/ 903240 h 902880"/>
              </a:gdLst>
              <a:ahLst/>
              <a:rect l="textAreaLeft" t="textAreaTop" r="textAreaRight" b="textAreaBottom"/>
              <a:pathLst>
                <a:path w="121" h="689">
                  <a:moveTo>
                    <a:pt x="121" y="230"/>
                  </a:moveTo>
                  <a:lnTo>
                    <a:pt x="4" y="689"/>
                  </a:lnTo>
                  <a:lnTo>
                    <a:pt x="0" y="516"/>
                  </a:lnTo>
                  <a:lnTo>
                    <a:pt x="112" y="0"/>
                  </a:lnTo>
                  <a:lnTo>
                    <a:pt x="121" y="23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63" name="Freeform 9"/>
            <p:cNvSpPr/>
            <p:nvPr/>
          </p:nvSpPr>
          <p:spPr>
            <a:xfrm>
              <a:off x="5297400" y="1837080"/>
              <a:ext cx="488160" cy="766440"/>
            </a:xfrm>
            <a:custGeom>
              <a:avLst/>
              <a:gdLst>
                <a:gd name="textAreaLeft" fmla="*/ 0 w 488160"/>
                <a:gd name="textAreaRight" fmla="*/ 488520 w 488160"/>
                <a:gd name="textAreaTop" fmla="*/ 0 h 766440"/>
                <a:gd name="textAreaBottom" fmla="*/ 766800 h 766440"/>
              </a:gdLst>
              <a:ahLst/>
              <a:rect l="textAreaLeft" t="textAreaTop" r="textAreaRight" b="textAreaBottom"/>
              <a:pathLst>
                <a:path w="84" h="135">
                  <a:moveTo>
                    <a:pt x="73" y="30"/>
                  </a:moveTo>
                  <a:cubicBezTo>
                    <a:pt x="71" y="16"/>
                    <a:pt x="59" y="5"/>
                    <a:pt x="46" y="3"/>
                  </a:cubicBezTo>
                  <a:cubicBezTo>
                    <a:pt x="34" y="0"/>
                    <a:pt x="21" y="3"/>
                    <a:pt x="11" y="12"/>
                  </a:cubicBezTo>
                  <a:cubicBezTo>
                    <a:pt x="4" y="18"/>
                    <a:pt x="0" y="27"/>
                    <a:pt x="1" y="36"/>
                  </a:cubicBezTo>
                  <a:cubicBezTo>
                    <a:pt x="1" y="42"/>
                    <a:pt x="4" y="48"/>
                    <a:pt x="6" y="54"/>
                  </a:cubicBezTo>
                  <a:cubicBezTo>
                    <a:pt x="8" y="62"/>
                    <a:pt x="11" y="69"/>
                    <a:pt x="13" y="77"/>
                  </a:cubicBezTo>
                  <a:cubicBezTo>
                    <a:pt x="20" y="96"/>
                    <a:pt x="26" y="115"/>
                    <a:pt x="32" y="135"/>
                  </a:cubicBezTo>
                  <a:cubicBezTo>
                    <a:pt x="28" y="122"/>
                    <a:pt x="36" y="110"/>
                    <a:pt x="47" y="106"/>
                  </a:cubicBezTo>
                  <a:cubicBezTo>
                    <a:pt x="62" y="100"/>
                    <a:pt x="82" y="108"/>
                    <a:pt x="84" y="125"/>
                  </a:cubicBezTo>
                  <a:cubicBezTo>
                    <a:pt x="81" y="101"/>
                    <a:pt x="78" y="77"/>
                    <a:pt x="75" y="53"/>
                  </a:cubicBezTo>
                  <a:cubicBezTo>
                    <a:pt x="75" y="45"/>
                    <a:pt x="74" y="37"/>
                    <a:pt x="73" y="30"/>
                  </a:cubicBezTo>
                  <a:cubicBezTo>
                    <a:pt x="72" y="26"/>
                    <a:pt x="73" y="30"/>
                    <a:pt x="73" y="30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64" name="Freeform 10"/>
            <p:cNvSpPr/>
            <p:nvPr/>
          </p:nvSpPr>
          <p:spPr>
            <a:xfrm>
              <a:off x="4902840" y="2126880"/>
              <a:ext cx="598320" cy="505800"/>
            </a:xfrm>
            <a:custGeom>
              <a:avLst/>
              <a:gdLst>
                <a:gd name="textAreaLeft" fmla="*/ 0 w 598320"/>
                <a:gd name="textAreaRight" fmla="*/ 598680 w 598320"/>
                <a:gd name="textAreaTop" fmla="*/ 0 h 505800"/>
                <a:gd name="textAreaBottom" fmla="*/ 506160 h 505800"/>
              </a:gdLst>
              <a:ahLst/>
              <a:rect l="textAreaLeft" t="textAreaTop" r="textAreaRight" b="textAreaBottom"/>
              <a:pathLst>
                <a:path w="446" h="386">
                  <a:moveTo>
                    <a:pt x="320" y="0"/>
                  </a:moveTo>
                  <a:lnTo>
                    <a:pt x="446" y="386"/>
                  </a:lnTo>
                  <a:lnTo>
                    <a:pt x="208" y="386"/>
                  </a:lnTo>
                  <a:lnTo>
                    <a:pt x="0" y="0"/>
                  </a:lnTo>
                  <a:lnTo>
                    <a:pt x="320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65" name="Freeform 11"/>
            <p:cNvSpPr/>
            <p:nvPr/>
          </p:nvSpPr>
          <p:spPr>
            <a:xfrm>
              <a:off x="5628960" y="2007360"/>
              <a:ext cx="132480" cy="641880"/>
            </a:xfrm>
            <a:custGeom>
              <a:avLst/>
              <a:gdLst>
                <a:gd name="textAreaLeft" fmla="*/ 0 w 132480"/>
                <a:gd name="textAreaRight" fmla="*/ 132840 w 132480"/>
                <a:gd name="textAreaTop" fmla="*/ 0 h 641880"/>
                <a:gd name="textAreaBottom" fmla="*/ 642240 h 641880"/>
              </a:gdLst>
              <a:ahLst/>
              <a:rect l="textAreaLeft" t="textAreaTop" r="textAreaRight" b="textAreaBottom"/>
              <a:pathLst>
                <a:path w="23" h="113">
                  <a:moveTo>
                    <a:pt x="23" y="97"/>
                  </a:moveTo>
                  <a:cubicBezTo>
                    <a:pt x="23" y="92"/>
                    <a:pt x="22" y="86"/>
                    <a:pt x="22" y="81"/>
                  </a:cubicBezTo>
                  <a:cubicBezTo>
                    <a:pt x="20" y="72"/>
                    <a:pt x="19" y="63"/>
                    <a:pt x="18" y="54"/>
                  </a:cubicBezTo>
                  <a:cubicBezTo>
                    <a:pt x="16" y="36"/>
                    <a:pt x="13" y="18"/>
                    <a:pt x="11" y="0"/>
                  </a:cubicBezTo>
                  <a:cubicBezTo>
                    <a:pt x="12" y="5"/>
                    <a:pt x="11" y="10"/>
                    <a:pt x="8" y="15"/>
                  </a:cubicBezTo>
                  <a:cubicBezTo>
                    <a:pt x="7" y="17"/>
                    <a:pt x="5" y="20"/>
                    <a:pt x="3" y="22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8"/>
                    <a:pt x="1" y="30"/>
                    <a:pt x="1" y="33"/>
                  </a:cubicBezTo>
                  <a:cubicBezTo>
                    <a:pt x="3" y="48"/>
                    <a:pt x="6" y="62"/>
                    <a:pt x="8" y="76"/>
                  </a:cubicBezTo>
                  <a:cubicBezTo>
                    <a:pt x="11" y="88"/>
                    <a:pt x="13" y="101"/>
                    <a:pt x="15" y="113"/>
                  </a:cubicBezTo>
                  <a:cubicBezTo>
                    <a:pt x="20" y="110"/>
                    <a:pt x="23" y="104"/>
                    <a:pt x="23" y="97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66" name="Freeform 12"/>
            <p:cNvSpPr/>
            <p:nvPr/>
          </p:nvSpPr>
          <p:spPr>
            <a:xfrm>
              <a:off x="5686560" y="2126880"/>
              <a:ext cx="244080" cy="505800"/>
            </a:xfrm>
            <a:custGeom>
              <a:avLst/>
              <a:gdLst>
                <a:gd name="textAreaLeft" fmla="*/ 0 w 244080"/>
                <a:gd name="textAreaRight" fmla="*/ 244440 w 244080"/>
                <a:gd name="textAreaTop" fmla="*/ 0 h 505800"/>
                <a:gd name="textAreaBottom" fmla="*/ 506160 h 505800"/>
              </a:gdLst>
              <a:ahLst/>
              <a:rect l="textAreaLeft" t="textAreaTop" r="textAreaRight" b="textAreaBottom"/>
              <a:pathLst>
                <a:path w="182" h="386">
                  <a:moveTo>
                    <a:pt x="173" y="0"/>
                  </a:moveTo>
                  <a:lnTo>
                    <a:pt x="182" y="386"/>
                  </a:lnTo>
                  <a:lnTo>
                    <a:pt x="52" y="386"/>
                  </a:lnTo>
                  <a:lnTo>
                    <a:pt x="0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67" name="Freeform 13"/>
            <p:cNvSpPr/>
            <p:nvPr/>
          </p:nvSpPr>
          <p:spPr>
            <a:xfrm>
              <a:off x="5918760" y="1195920"/>
              <a:ext cx="11880" cy="1436400"/>
            </a:xfrm>
            <a:custGeom>
              <a:avLst/>
              <a:gdLst>
                <a:gd name="textAreaLeft" fmla="*/ 0 w 11880"/>
                <a:gd name="textAreaRight" fmla="*/ 12240 w 11880"/>
                <a:gd name="textAreaTop" fmla="*/ 0 h 1436400"/>
                <a:gd name="textAreaBottom" fmla="*/ 1436760 h 1436400"/>
              </a:gdLst>
              <a:ahLst/>
              <a:rect l="textAreaLeft" t="textAreaTop" r="textAreaRight" b="textAreaBottom"/>
              <a:pathLst>
                <a:path w="9" h="1096">
                  <a:moveTo>
                    <a:pt x="0" y="0"/>
                  </a:moveTo>
                  <a:lnTo>
                    <a:pt x="9" y="559"/>
                  </a:lnTo>
                  <a:lnTo>
                    <a:pt x="9" y="1096"/>
                  </a:lnTo>
                  <a:lnTo>
                    <a:pt x="0" y="7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68" name="Freeform 14"/>
            <p:cNvSpPr/>
            <p:nvPr/>
          </p:nvSpPr>
          <p:spPr>
            <a:xfrm>
              <a:off x="4902840" y="1195920"/>
              <a:ext cx="1015920" cy="930240"/>
            </a:xfrm>
            <a:custGeom>
              <a:avLst/>
              <a:gdLst>
                <a:gd name="textAreaLeft" fmla="*/ 0 w 1015920"/>
                <a:gd name="textAreaRight" fmla="*/ 1016280 w 1015920"/>
                <a:gd name="textAreaTop" fmla="*/ 0 h 930240"/>
                <a:gd name="textAreaBottom" fmla="*/ 930600 h 930240"/>
              </a:gdLst>
              <a:ahLst/>
              <a:rect l="textAreaLeft" t="textAreaTop" r="textAreaRight" b="textAreaBottom"/>
              <a:pathLst>
                <a:path w="175" h="164">
                  <a:moveTo>
                    <a:pt x="175" y="0"/>
                  </a:moveTo>
                  <a:cubicBezTo>
                    <a:pt x="175" y="19"/>
                    <a:pt x="175" y="38"/>
                    <a:pt x="175" y="57"/>
                  </a:cubicBezTo>
                  <a:cubicBezTo>
                    <a:pt x="175" y="86"/>
                    <a:pt x="175" y="116"/>
                    <a:pt x="175" y="145"/>
                  </a:cubicBezTo>
                  <a:cubicBezTo>
                    <a:pt x="175" y="151"/>
                    <a:pt x="175" y="157"/>
                    <a:pt x="175" y="163"/>
                  </a:cubicBezTo>
                  <a:cubicBezTo>
                    <a:pt x="175" y="164"/>
                    <a:pt x="143" y="164"/>
                    <a:pt x="141" y="164"/>
                  </a:cubicBezTo>
                  <a:cubicBezTo>
                    <a:pt x="139" y="164"/>
                    <a:pt x="137" y="164"/>
                    <a:pt x="135" y="164"/>
                  </a:cubicBezTo>
                  <a:cubicBezTo>
                    <a:pt x="142" y="154"/>
                    <a:pt x="143" y="141"/>
                    <a:pt x="136" y="130"/>
                  </a:cubicBezTo>
                  <a:cubicBezTo>
                    <a:pt x="130" y="121"/>
                    <a:pt x="118" y="115"/>
                    <a:pt x="107" y="115"/>
                  </a:cubicBezTo>
                  <a:cubicBezTo>
                    <a:pt x="95" y="115"/>
                    <a:pt x="83" y="120"/>
                    <a:pt x="75" y="129"/>
                  </a:cubicBezTo>
                  <a:cubicBezTo>
                    <a:pt x="67" y="139"/>
                    <a:pt x="67" y="153"/>
                    <a:pt x="74" y="164"/>
                  </a:cubicBezTo>
                  <a:cubicBezTo>
                    <a:pt x="50" y="164"/>
                    <a:pt x="27" y="164"/>
                    <a:pt x="3" y="164"/>
                  </a:cubicBezTo>
                  <a:cubicBezTo>
                    <a:pt x="2" y="164"/>
                    <a:pt x="1" y="164"/>
                    <a:pt x="0" y="164"/>
                  </a:cubicBezTo>
                  <a:cubicBezTo>
                    <a:pt x="10" y="154"/>
                    <a:pt x="20" y="144"/>
                    <a:pt x="31" y="134"/>
                  </a:cubicBezTo>
                  <a:cubicBezTo>
                    <a:pt x="53" y="114"/>
                    <a:pt x="76" y="93"/>
                    <a:pt x="98" y="72"/>
                  </a:cubicBezTo>
                  <a:cubicBezTo>
                    <a:pt x="118" y="53"/>
                    <a:pt x="138" y="35"/>
                    <a:pt x="159" y="16"/>
                  </a:cubicBezTo>
                  <a:cubicBezTo>
                    <a:pt x="164" y="10"/>
                    <a:pt x="170" y="5"/>
                    <a:pt x="175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69" name="Freeform 15"/>
            <p:cNvSpPr/>
            <p:nvPr/>
          </p:nvSpPr>
          <p:spPr>
            <a:xfrm>
              <a:off x="4972320" y="1258920"/>
              <a:ext cx="923040" cy="839880"/>
            </a:xfrm>
            <a:custGeom>
              <a:avLst/>
              <a:gdLst>
                <a:gd name="textAreaLeft" fmla="*/ 0 w 923040"/>
                <a:gd name="textAreaRight" fmla="*/ 923400 w 923040"/>
                <a:gd name="textAreaTop" fmla="*/ 0 h 839880"/>
                <a:gd name="textAreaBottom" fmla="*/ 840240 h 839880"/>
              </a:gdLst>
              <a:ahLst/>
              <a:rect l="textAreaLeft" t="textAreaTop" r="textAreaRight" b="textAreaBottom"/>
              <a:pathLst>
                <a:path w="159" h="148">
                  <a:moveTo>
                    <a:pt x="0" y="148"/>
                  </a:moveTo>
                  <a:cubicBezTo>
                    <a:pt x="22" y="127"/>
                    <a:pt x="22" y="127"/>
                    <a:pt x="22" y="127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150" y="8"/>
                    <a:pt x="150" y="8"/>
                    <a:pt x="150" y="8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58" y="17"/>
                    <a:pt x="158" y="17"/>
                    <a:pt x="158" y="17"/>
                  </a:cubicBezTo>
                  <a:cubicBezTo>
                    <a:pt x="158" y="46"/>
                    <a:pt x="158" y="46"/>
                    <a:pt x="158" y="46"/>
                  </a:cubicBezTo>
                  <a:cubicBezTo>
                    <a:pt x="158" y="90"/>
                    <a:pt x="158" y="90"/>
                    <a:pt x="158" y="90"/>
                  </a:cubicBezTo>
                  <a:cubicBezTo>
                    <a:pt x="158" y="134"/>
                    <a:pt x="158" y="134"/>
                    <a:pt x="158" y="134"/>
                  </a:cubicBezTo>
                  <a:cubicBezTo>
                    <a:pt x="158" y="143"/>
                    <a:pt x="158" y="143"/>
                    <a:pt x="158" y="143"/>
                  </a:cubicBezTo>
                  <a:cubicBezTo>
                    <a:pt x="158" y="148"/>
                    <a:pt x="158" y="148"/>
                    <a:pt x="158" y="148"/>
                  </a:cubicBezTo>
                  <a:cubicBezTo>
                    <a:pt x="155" y="148"/>
                    <a:pt x="150" y="148"/>
                    <a:pt x="141" y="148"/>
                  </a:cubicBezTo>
                  <a:cubicBezTo>
                    <a:pt x="131" y="148"/>
                    <a:pt x="131" y="148"/>
                    <a:pt x="131" y="148"/>
                  </a:cubicBezTo>
                  <a:cubicBezTo>
                    <a:pt x="135" y="138"/>
                    <a:pt x="134" y="126"/>
                    <a:pt x="129" y="117"/>
                  </a:cubicBezTo>
                  <a:cubicBezTo>
                    <a:pt x="122" y="106"/>
                    <a:pt x="109" y="99"/>
                    <a:pt x="95" y="99"/>
                  </a:cubicBezTo>
                  <a:cubicBezTo>
                    <a:pt x="94" y="99"/>
                    <a:pt x="94" y="99"/>
                    <a:pt x="94" y="99"/>
                  </a:cubicBezTo>
                  <a:cubicBezTo>
                    <a:pt x="80" y="99"/>
                    <a:pt x="67" y="105"/>
                    <a:pt x="59" y="115"/>
                  </a:cubicBezTo>
                  <a:cubicBezTo>
                    <a:pt x="52" y="125"/>
                    <a:pt x="50" y="137"/>
                    <a:pt x="54" y="148"/>
                  </a:cubicBezTo>
                  <a:lnTo>
                    <a:pt x="0" y="148"/>
                  </a:lnTo>
                  <a:close/>
                </a:path>
              </a:pathLst>
            </a:custGeom>
            <a:solidFill>
              <a:srgbClr val="07c0d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0" name="Freeform 16"/>
            <p:cNvSpPr/>
            <p:nvPr/>
          </p:nvSpPr>
          <p:spPr>
            <a:xfrm>
              <a:off x="5948280" y="2121480"/>
              <a:ext cx="418320" cy="510840"/>
            </a:xfrm>
            <a:custGeom>
              <a:avLst/>
              <a:gdLst>
                <a:gd name="textAreaLeft" fmla="*/ 0 w 418320"/>
                <a:gd name="textAreaRight" fmla="*/ 418680 w 418320"/>
                <a:gd name="textAreaTop" fmla="*/ 0 h 510840"/>
                <a:gd name="textAreaBottom" fmla="*/ 511200 h 510840"/>
              </a:gdLst>
              <a:ahLst/>
              <a:rect l="textAreaLeft" t="textAreaTop" r="textAreaRight" b="textAreaBottom"/>
              <a:pathLst>
                <a:path w="312" h="390">
                  <a:moveTo>
                    <a:pt x="294" y="0"/>
                  </a:moveTo>
                  <a:lnTo>
                    <a:pt x="281" y="0"/>
                  </a:lnTo>
                  <a:lnTo>
                    <a:pt x="0" y="0"/>
                  </a:lnTo>
                  <a:lnTo>
                    <a:pt x="0" y="390"/>
                  </a:lnTo>
                  <a:lnTo>
                    <a:pt x="208" y="390"/>
                  </a:lnTo>
                  <a:lnTo>
                    <a:pt x="216" y="390"/>
                  </a:lnTo>
                  <a:lnTo>
                    <a:pt x="229" y="390"/>
                  </a:lnTo>
                  <a:lnTo>
                    <a:pt x="312" y="0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1" name="Freeform 17"/>
            <p:cNvSpPr/>
            <p:nvPr/>
          </p:nvSpPr>
          <p:spPr>
            <a:xfrm>
              <a:off x="5337720" y="2070360"/>
              <a:ext cx="203760" cy="578880"/>
            </a:xfrm>
            <a:custGeom>
              <a:avLst/>
              <a:gdLst>
                <a:gd name="textAreaLeft" fmla="*/ 0 w 203760"/>
                <a:gd name="textAreaRight" fmla="*/ 204120 w 203760"/>
                <a:gd name="textAreaTop" fmla="*/ 0 h 578880"/>
                <a:gd name="textAreaBottom" fmla="*/ 579240 h 578880"/>
              </a:gdLst>
              <a:ahLst/>
              <a:rect l="textAreaLeft" t="textAreaTop" r="textAreaRight" b="textAreaBottom"/>
              <a:pathLst>
                <a:path w="35" h="102">
                  <a:moveTo>
                    <a:pt x="9" y="14"/>
                  </a:moveTo>
                  <a:cubicBezTo>
                    <a:pt x="5" y="10"/>
                    <a:pt x="1" y="6"/>
                    <a:pt x="0" y="0"/>
                  </a:cubicBezTo>
                  <a:cubicBezTo>
                    <a:pt x="5" y="19"/>
                    <a:pt x="11" y="37"/>
                    <a:pt x="17" y="56"/>
                  </a:cubicBezTo>
                  <a:cubicBezTo>
                    <a:pt x="20" y="65"/>
                    <a:pt x="22" y="74"/>
                    <a:pt x="25" y="83"/>
                  </a:cubicBezTo>
                  <a:cubicBezTo>
                    <a:pt x="28" y="90"/>
                    <a:pt x="29" y="98"/>
                    <a:pt x="35" y="102"/>
                  </a:cubicBezTo>
                  <a:cubicBezTo>
                    <a:pt x="29" y="79"/>
                    <a:pt x="22" y="56"/>
                    <a:pt x="15" y="33"/>
                  </a:cubicBezTo>
                  <a:cubicBezTo>
                    <a:pt x="13" y="27"/>
                    <a:pt x="11" y="20"/>
                    <a:pt x="9" y="14"/>
                  </a:cubicBezTo>
                  <a:cubicBezTo>
                    <a:pt x="9" y="13"/>
                    <a:pt x="9" y="14"/>
                    <a:pt x="9" y="14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2" name="Freeform 18"/>
            <p:cNvSpPr/>
            <p:nvPr/>
          </p:nvSpPr>
          <p:spPr>
            <a:xfrm>
              <a:off x="6430320" y="2121480"/>
              <a:ext cx="621000" cy="510840"/>
            </a:xfrm>
            <a:custGeom>
              <a:avLst/>
              <a:gdLst>
                <a:gd name="textAreaLeft" fmla="*/ 0 w 621000"/>
                <a:gd name="textAreaRight" fmla="*/ 621360 w 621000"/>
                <a:gd name="textAreaTop" fmla="*/ 0 h 510840"/>
                <a:gd name="textAreaBottom" fmla="*/ 511200 h 510840"/>
              </a:gdLst>
              <a:ahLst/>
              <a:rect l="textAreaLeft" t="textAreaTop" r="textAreaRight" b="textAreaBottom"/>
              <a:pathLst>
                <a:path w="463" h="390">
                  <a:moveTo>
                    <a:pt x="160" y="0"/>
                  </a:moveTo>
                  <a:lnTo>
                    <a:pt x="147" y="0"/>
                  </a:lnTo>
                  <a:lnTo>
                    <a:pt x="134" y="0"/>
                  </a:lnTo>
                  <a:lnTo>
                    <a:pt x="0" y="390"/>
                  </a:lnTo>
                  <a:lnTo>
                    <a:pt x="13" y="390"/>
                  </a:lnTo>
                  <a:lnTo>
                    <a:pt x="22" y="390"/>
                  </a:lnTo>
                  <a:lnTo>
                    <a:pt x="243" y="390"/>
                  </a:lnTo>
                  <a:lnTo>
                    <a:pt x="463" y="0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3" name="Freeform 19"/>
            <p:cNvSpPr/>
            <p:nvPr/>
          </p:nvSpPr>
          <p:spPr>
            <a:xfrm>
              <a:off x="6192720" y="2150280"/>
              <a:ext cx="115200" cy="550080"/>
            </a:xfrm>
            <a:custGeom>
              <a:avLst/>
              <a:gdLst>
                <a:gd name="textAreaLeft" fmla="*/ 0 w 115200"/>
                <a:gd name="textAreaRight" fmla="*/ 115560 w 115200"/>
                <a:gd name="textAreaTop" fmla="*/ 0 h 550080"/>
                <a:gd name="textAreaBottom" fmla="*/ 550440 h 550080"/>
              </a:gdLst>
              <a:ahLst/>
              <a:rect l="textAreaLeft" t="textAreaTop" r="textAreaRight" b="textAreaBottom"/>
              <a:pathLst>
                <a:path w="20" h="97">
                  <a:moveTo>
                    <a:pt x="1" y="93"/>
                  </a:moveTo>
                  <a:cubicBezTo>
                    <a:pt x="2" y="91"/>
                    <a:pt x="3" y="89"/>
                    <a:pt x="4" y="87"/>
                  </a:cubicBezTo>
                  <a:cubicBezTo>
                    <a:pt x="4" y="86"/>
                    <a:pt x="4" y="85"/>
                    <a:pt x="4" y="83"/>
                  </a:cubicBezTo>
                  <a:cubicBezTo>
                    <a:pt x="6" y="77"/>
                    <a:pt x="7" y="72"/>
                    <a:pt x="8" y="66"/>
                  </a:cubicBezTo>
                  <a:cubicBezTo>
                    <a:pt x="10" y="51"/>
                    <a:pt x="13" y="36"/>
                    <a:pt x="16" y="20"/>
                  </a:cubicBezTo>
                  <a:cubicBezTo>
                    <a:pt x="17" y="13"/>
                    <a:pt x="19" y="6"/>
                    <a:pt x="20" y="0"/>
                  </a:cubicBezTo>
                  <a:cubicBezTo>
                    <a:pt x="17" y="4"/>
                    <a:pt x="16" y="9"/>
                    <a:pt x="15" y="15"/>
                  </a:cubicBezTo>
                  <a:cubicBezTo>
                    <a:pt x="13" y="24"/>
                    <a:pt x="11" y="33"/>
                    <a:pt x="10" y="42"/>
                  </a:cubicBezTo>
                  <a:cubicBezTo>
                    <a:pt x="7" y="61"/>
                    <a:pt x="3" y="79"/>
                    <a:pt x="0" y="97"/>
                  </a:cubicBezTo>
                  <a:cubicBezTo>
                    <a:pt x="0" y="95"/>
                    <a:pt x="1" y="94"/>
                    <a:pt x="1" y="93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4" name="Freeform 20"/>
            <p:cNvSpPr/>
            <p:nvPr/>
          </p:nvSpPr>
          <p:spPr>
            <a:xfrm>
              <a:off x="6477480" y="2143800"/>
              <a:ext cx="226440" cy="630000"/>
            </a:xfrm>
            <a:custGeom>
              <a:avLst/>
              <a:gdLst>
                <a:gd name="textAreaLeft" fmla="*/ 0 w 226440"/>
                <a:gd name="textAreaRight" fmla="*/ 226800 w 226440"/>
                <a:gd name="textAreaTop" fmla="*/ 0 h 630000"/>
                <a:gd name="textAreaBottom" fmla="*/ 630360 h 630000"/>
              </a:gdLst>
              <a:ahLst/>
              <a:rect l="textAreaLeft" t="textAreaTop" r="textAreaRight" b="textAreaBottom"/>
              <a:pathLst>
                <a:path w="39" h="111">
                  <a:moveTo>
                    <a:pt x="37" y="30"/>
                  </a:moveTo>
                  <a:cubicBezTo>
                    <a:pt x="25" y="57"/>
                    <a:pt x="14" y="84"/>
                    <a:pt x="2" y="111"/>
                  </a:cubicBezTo>
                  <a:cubicBezTo>
                    <a:pt x="3" y="111"/>
                    <a:pt x="3" y="110"/>
                    <a:pt x="3" y="109"/>
                  </a:cubicBezTo>
                  <a:cubicBezTo>
                    <a:pt x="3" y="108"/>
                    <a:pt x="4" y="108"/>
                    <a:pt x="4" y="107"/>
                  </a:cubicBezTo>
                  <a:cubicBezTo>
                    <a:pt x="4" y="106"/>
                    <a:pt x="4" y="105"/>
                    <a:pt x="4" y="104"/>
                  </a:cubicBezTo>
                  <a:cubicBezTo>
                    <a:pt x="4" y="104"/>
                    <a:pt x="4" y="103"/>
                    <a:pt x="4" y="102"/>
                  </a:cubicBezTo>
                  <a:cubicBezTo>
                    <a:pt x="4" y="101"/>
                    <a:pt x="4" y="100"/>
                    <a:pt x="4" y="99"/>
                  </a:cubicBezTo>
                  <a:cubicBezTo>
                    <a:pt x="3" y="98"/>
                    <a:pt x="3" y="96"/>
                    <a:pt x="3" y="95"/>
                  </a:cubicBezTo>
                  <a:cubicBezTo>
                    <a:pt x="2" y="94"/>
                    <a:pt x="2" y="93"/>
                    <a:pt x="1" y="92"/>
                  </a:cubicBezTo>
                  <a:cubicBezTo>
                    <a:pt x="1" y="91"/>
                    <a:pt x="0" y="90"/>
                    <a:pt x="0" y="89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2"/>
                    <a:pt x="35" y="3"/>
                    <a:pt x="35" y="4"/>
                  </a:cubicBezTo>
                  <a:cubicBezTo>
                    <a:pt x="36" y="6"/>
                    <a:pt x="37" y="7"/>
                    <a:pt x="37" y="8"/>
                  </a:cubicBezTo>
                  <a:cubicBezTo>
                    <a:pt x="38" y="10"/>
                    <a:pt x="38" y="11"/>
                    <a:pt x="38" y="13"/>
                  </a:cubicBezTo>
                  <a:cubicBezTo>
                    <a:pt x="39" y="14"/>
                    <a:pt x="39" y="16"/>
                    <a:pt x="39" y="17"/>
                  </a:cubicBezTo>
                  <a:cubicBezTo>
                    <a:pt x="39" y="18"/>
                    <a:pt x="39" y="19"/>
                    <a:pt x="39" y="21"/>
                  </a:cubicBezTo>
                  <a:cubicBezTo>
                    <a:pt x="39" y="22"/>
                    <a:pt x="39" y="23"/>
                    <a:pt x="39" y="24"/>
                  </a:cubicBezTo>
                  <a:cubicBezTo>
                    <a:pt x="38" y="25"/>
                    <a:pt x="38" y="26"/>
                    <a:pt x="38" y="27"/>
                  </a:cubicBezTo>
                  <a:cubicBezTo>
                    <a:pt x="38" y="28"/>
                    <a:pt x="37" y="29"/>
                    <a:pt x="37" y="30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5" name="Freeform 21"/>
            <p:cNvSpPr/>
            <p:nvPr/>
          </p:nvSpPr>
          <p:spPr>
            <a:xfrm>
              <a:off x="6477480" y="2143800"/>
              <a:ext cx="237240" cy="630000"/>
            </a:xfrm>
            <a:custGeom>
              <a:avLst/>
              <a:gdLst>
                <a:gd name="textAreaLeft" fmla="*/ 0 w 237240"/>
                <a:gd name="textAreaRight" fmla="*/ 237600 w 237240"/>
                <a:gd name="textAreaTop" fmla="*/ 0 h 630000"/>
                <a:gd name="textAreaBottom" fmla="*/ 630360 h 630000"/>
              </a:gdLst>
              <a:ahLst/>
              <a:rect l="textAreaLeft" t="textAreaTop" r="textAreaRight" b="textAreaBottom"/>
              <a:pathLst>
                <a:path w="41" h="111">
                  <a:moveTo>
                    <a:pt x="37" y="30"/>
                  </a:moveTo>
                  <a:cubicBezTo>
                    <a:pt x="27" y="52"/>
                    <a:pt x="18" y="74"/>
                    <a:pt x="8" y="97"/>
                  </a:cubicBezTo>
                  <a:cubicBezTo>
                    <a:pt x="6" y="102"/>
                    <a:pt x="4" y="106"/>
                    <a:pt x="2" y="111"/>
                  </a:cubicBezTo>
                  <a:cubicBezTo>
                    <a:pt x="5" y="105"/>
                    <a:pt x="4" y="98"/>
                    <a:pt x="1" y="92"/>
                  </a:cubicBezTo>
                  <a:cubicBezTo>
                    <a:pt x="0" y="89"/>
                    <a:pt x="0" y="90"/>
                    <a:pt x="0" y="88"/>
                  </a:cubicBezTo>
                  <a:cubicBezTo>
                    <a:pt x="2" y="84"/>
                    <a:pt x="3" y="80"/>
                    <a:pt x="5" y="76"/>
                  </a:cubicBezTo>
                  <a:cubicBezTo>
                    <a:pt x="10" y="62"/>
                    <a:pt x="15" y="48"/>
                    <a:pt x="21" y="34"/>
                  </a:cubicBezTo>
                  <a:cubicBezTo>
                    <a:pt x="25" y="23"/>
                    <a:pt x="29" y="12"/>
                    <a:pt x="33" y="0"/>
                  </a:cubicBezTo>
                  <a:cubicBezTo>
                    <a:pt x="39" y="9"/>
                    <a:pt x="41" y="20"/>
                    <a:pt x="37" y="30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6" name="Freeform 22"/>
            <p:cNvSpPr/>
            <p:nvPr/>
          </p:nvSpPr>
          <p:spPr>
            <a:xfrm>
              <a:off x="6210000" y="2211840"/>
              <a:ext cx="452160" cy="647280"/>
            </a:xfrm>
            <a:custGeom>
              <a:avLst/>
              <a:gdLst>
                <a:gd name="textAreaLeft" fmla="*/ 0 w 452160"/>
                <a:gd name="textAreaRight" fmla="*/ 452520 w 452160"/>
                <a:gd name="textAreaTop" fmla="*/ 0 h 647280"/>
                <a:gd name="textAreaBottom" fmla="*/ 647640 h 647280"/>
              </a:gdLst>
              <a:ahLst/>
              <a:rect l="textAreaLeft" t="textAreaTop" r="textAreaRight" b="textAreaBottom"/>
              <a:pathLst>
                <a:path w="78" h="114">
                  <a:moveTo>
                    <a:pt x="78" y="18"/>
                  </a:moveTo>
                  <a:cubicBezTo>
                    <a:pt x="71" y="31"/>
                    <a:pt x="55" y="36"/>
                    <a:pt x="42" y="33"/>
                  </a:cubicBezTo>
                  <a:cubicBezTo>
                    <a:pt x="27" y="30"/>
                    <a:pt x="14" y="16"/>
                    <a:pt x="17" y="0"/>
                  </a:cubicBezTo>
                  <a:cubicBezTo>
                    <a:pt x="14" y="16"/>
                    <a:pt x="11" y="32"/>
                    <a:pt x="8" y="47"/>
                  </a:cubicBezTo>
                  <a:cubicBezTo>
                    <a:pt x="6" y="55"/>
                    <a:pt x="5" y="63"/>
                    <a:pt x="3" y="71"/>
                  </a:cubicBezTo>
                  <a:cubicBezTo>
                    <a:pt x="3" y="75"/>
                    <a:pt x="2" y="79"/>
                    <a:pt x="1" y="82"/>
                  </a:cubicBezTo>
                  <a:cubicBezTo>
                    <a:pt x="1" y="85"/>
                    <a:pt x="0" y="88"/>
                    <a:pt x="0" y="91"/>
                  </a:cubicBezTo>
                  <a:cubicBezTo>
                    <a:pt x="1" y="105"/>
                    <a:pt x="17" y="114"/>
                    <a:pt x="30" y="111"/>
                  </a:cubicBezTo>
                  <a:cubicBezTo>
                    <a:pt x="37" y="109"/>
                    <a:pt x="43" y="104"/>
                    <a:pt x="45" y="97"/>
                  </a:cubicBezTo>
                  <a:cubicBezTo>
                    <a:pt x="55" y="73"/>
                    <a:pt x="65" y="50"/>
                    <a:pt x="74" y="26"/>
                  </a:cubicBezTo>
                  <a:cubicBezTo>
                    <a:pt x="76" y="23"/>
                    <a:pt x="77" y="19"/>
                    <a:pt x="78" y="16"/>
                  </a:cubicBezTo>
                  <a:cubicBezTo>
                    <a:pt x="78" y="16"/>
                    <a:pt x="78" y="17"/>
                    <a:pt x="78" y="18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7" name="Freeform 23"/>
            <p:cNvSpPr/>
            <p:nvPr/>
          </p:nvSpPr>
          <p:spPr>
            <a:xfrm>
              <a:off x="5948280" y="1195920"/>
              <a:ext cx="1103040" cy="1214640"/>
            </a:xfrm>
            <a:custGeom>
              <a:avLst/>
              <a:gdLst>
                <a:gd name="textAreaLeft" fmla="*/ 0 w 1103040"/>
                <a:gd name="textAreaRight" fmla="*/ 1103400 w 1103040"/>
                <a:gd name="textAreaTop" fmla="*/ 0 h 1214640"/>
                <a:gd name="textAreaBottom" fmla="*/ 1215000 h 1214640"/>
              </a:gdLst>
              <a:ahLst/>
              <a:rect l="textAreaLeft" t="textAreaTop" r="textAreaRight" b="textAreaBottom"/>
              <a:pathLst>
                <a:path w="190" h="214">
                  <a:moveTo>
                    <a:pt x="0" y="0"/>
                  </a:moveTo>
                  <a:cubicBezTo>
                    <a:pt x="15" y="14"/>
                    <a:pt x="30" y="28"/>
                    <a:pt x="45" y="42"/>
                  </a:cubicBezTo>
                  <a:cubicBezTo>
                    <a:pt x="64" y="59"/>
                    <a:pt x="82" y="77"/>
                    <a:pt x="101" y="94"/>
                  </a:cubicBezTo>
                  <a:cubicBezTo>
                    <a:pt x="102" y="95"/>
                    <a:pt x="102" y="95"/>
                    <a:pt x="103" y="96"/>
                  </a:cubicBezTo>
                  <a:cubicBezTo>
                    <a:pt x="102" y="78"/>
                    <a:pt x="102" y="61"/>
                    <a:pt x="101" y="43"/>
                  </a:cubicBezTo>
                  <a:cubicBezTo>
                    <a:pt x="125" y="43"/>
                    <a:pt x="149" y="43"/>
                    <a:pt x="174" y="43"/>
                  </a:cubicBezTo>
                  <a:cubicBezTo>
                    <a:pt x="177" y="43"/>
                    <a:pt x="180" y="43"/>
                    <a:pt x="183" y="43"/>
                  </a:cubicBezTo>
                  <a:cubicBezTo>
                    <a:pt x="183" y="48"/>
                    <a:pt x="183" y="48"/>
                    <a:pt x="183" y="48"/>
                  </a:cubicBezTo>
                  <a:cubicBezTo>
                    <a:pt x="184" y="61"/>
                    <a:pt x="184" y="73"/>
                    <a:pt x="185" y="85"/>
                  </a:cubicBezTo>
                  <a:cubicBezTo>
                    <a:pt x="187" y="110"/>
                    <a:pt x="188" y="136"/>
                    <a:pt x="190" y="162"/>
                  </a:cubicBezTo>
                  <a:cubicBezTo>
                    <a:pt x="190" y="162"/>
                    <a:pt x="190" y="163"/>
                    <a:pt x="190" y="163"/>
                  </a:cubicBezTo>
                  <a:cubicBezTo>
                    <a:pt x="167" y="163"/>
                    <a:pt x="144" y="163"/>
                    <a:pt x="122" y="163"/>
                  </a:cubicBezTo>
                  <a:cubicBezTo>
                    <a:pt x="119" y="163"/>
                    <a:pt x="116" y="163"/>
                    <a:pt x="114" y="163"/>
                  </a:cubicBezTo>
                  <a:cubicBezTo>
                    <a:pt x="123" y="171"/>
                    <a:pt x="128" y="183"/>
                    <a:pt x="124" y="194"/>
                  </a:cubicBezTo>
                  <a:cubicBezTo>
                    <a:pt x="120" y="205"/>
                    <a:pt x="108" y="212"/>
                    <a:pt x="96" y="213"/>
                  </a:cubicBezTo>
                  <a:cubicBezTo>
                    <a:pt x="84" y="214"/>
                    <a:pt x="71" y="208"/>
                    <a:pt x="65" y="197"/>
                  </a:cubicBezTo>
                  <a:cubicBezTo>
                    <a:pt x="59" y="185"/>
                    <a:pt x="62" y="172"/>
                    <a:pt x="72" y="163"/>
                  </a:cubicBezTo>
                  <a:cubicBezTo>
                    <a:pt x="49" y="163"/>
                    <a:pt x="25" y="163"/>
                    <a:pt x="2" y="163"/>
                  </a:cubicBezTo>
                  <a:cubicBezTo>
                    <a:pt x="1" y="163"/>
                    <a:pt x="1" y="163"/>
                    <a:pt x="0" y="163"/>
                  </a:cubicBezTo>
                  <a:cubicBezTo>
                    <a:pt x="0" y="145"/>
                    <a:pt x="0" y="126"/>
                    <a:pt x="0" y="107"/>
                  </a:cubicBezTo>
                  <a:cubicBezTo>
                    <a:pt x="0" y="78"/>
                    <a:pt x="0" y="48"/>
                    <a:pt x="0" y="18"/>
                  </a:cubicBezTo>
                  <a:cubicBezTo>
                    <a:pt x="0" y="12"/>
                    <a:pt x="0" y="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8" name="Freeform 24"/>
            <p:cNvSpPr/>
            <p:nvPr/>
          </p:nvSpPr>
          <p:spPr>
            <a:xfrm>
              <a:off x="5977800" y="1258920"/>
              <a:ext cx="1045440" cy="1117800"/>
            </a:xfrm>
            <a:custGeom>
              <a:avLst/>
              <a:gdLst>
                <a:gd name="textAreaLeft" fmla="*/ 0 w 1045440"/>
                <a:gd name="textAreaRight" fmla="*/ 1045800 w 1045440"/>
                <a:gd name="textAreaTop" fmla="*/ 0 h 1117800"/>
                <a:gd name="textAreaBottom" fmla="*/ 1118160 h 1117800"/>
              </a:gdLst>
              <a:ahLst/>
              <a:rect l="textAreaLeft" t="textAreaTop" r="textAreaRight" b="textAreaBottom"/>
              <a:pathLst>
                <a:path w="180" h="197">
                  <a:moveTo>
                    <a:pt x="89" y="197"/>
                  </a:moveTo>
                  <a:cubicBezTo>
                    <a:pt x="79" y="197"/>
                    <a:pt x="69" y="192"/>
                    <a:pt x="64" y="183"/>
                  </a:cubicBezTo>
                  <a:cubicBezTo>
                    <a:pt x="59" y="174"/>
                    <a:pt x="61" y="163"/>
                    <a:pt x="70" y="156"/>
                  </a:cubicBezTo>
                  <a:cubicBezTo>
                    <a:pt x="80" y="148"/>
                    <a:pt x="80" y="148"/>
                    <a:pt x="80" y="148"/>
                  </a:cubicBezTo>
                  <a:cubicBezTo>
                    <a:pt x="67" y="148"/>
                    <a:pt x="67" y="148"/>
                    <a:pt x="67" y="148"/>
                  </a:cubicBezTo>
                  <a:cubicBezTo>
                    <a:pt x="32" y="148"/>
                    <a:pt x="32" y="148"/>
                    <a:pt x="32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93" y="86"/>
                    <a:pt x="93" y="86"/>
                    <a:pt x="93" y="86"/>
                  </a:cubicBezTo>
                  <a:cubicBezTo>
                    <a:pt x="95" y="88"/>
                    <a:pt x="95" y="88"/>
                    <a:pt x="95" y="88"/>
                  </a:cubicBezTo>
                  <a:cubicBezTo>
                    <a:pt x="103" y="96"/>
                    <a:pt x="103" y="96"/>
                    <a:pt x="103" y="96"/>
                  </a:cubicBezTo>
                  <a:cubicBezTo>
                    <a:pt x="103" y="85"/>
                    <a:pt x="103" y="85"/>
                    <a:pt x="103" y="85"/>
                  </a:cubicBezTo>
                  <a:cubicBezTo>
                    <a:pt x="103" y="83"/>
                    <a:pt x="103" y="83"/>
                    <a:pt x="103" y="83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69" y="37"/>
                    <a:pt x="169" y="37"/>
                    <a:pt x="169" y="37"/>
                  </a:cubicBezTo>
                  <a:cubicBezTo>
                    <a:pt x="173" y="37"/>
                    <a:pt x="173" y="37"/>
                    <a:pt x="173" y="37"/>
                  </a:cubicBezTo>
                  <a:cubicBezTo>
                    <a:pt x="173" y="37"/>
                    <a:pt x="173" y="37"/>
                    <a:pt x="173" y="37"/>
                  </a:cubicBezTo>
                  <a:cubicBezTo>
                    <a:pt x="173" y="38"/>
                    <a:pt x="173" y="38"/>
                    <a:pt x="173" y="38"/>
                  </a:cubicBezTo>
                  <a:cubicBezTo>
                    <a:pt x="175" y="74"/>
                    <a:pt x="175" y="74"/>
                    <a:pt x="175" y="74"/>
                  </a:cubicBezTo>
                  <a:cubicBezTo>
                    <a:pt x="178" y="111"/>
                    <a:pt x="178" y="111"/>
                    <a:pt x="178" y="111"/>
                  </a:cubicBezTo>
                  <a:cubicBezTo>
                    <a:pt x="180" y="147"/>
                    <a:pt x="180" y="147"/>
                    <a:pt x="180" y="147"/>
                  </a:cubicBezTo>
                  <a:cubicBezTo>
                    <a:pt x="151" y="147"/>
                    <a:pt x="151" y="147"/>
                    <a:pt x="151" y="147"/>
                  </a:cubicBezTo>
                  <a:cubicBezTo>
                    <a:pt x="117" y="148"/>
                    <a:pt x="117" y="148"/>
                    <a:pt x="117" y="148"/>
                  </a:cubicBezTo>
                  <a:cubicBezTo>
                    <a:pt x="113" y="148"/>
                    <a:pt x="113" y="148"/>
                    <a:pt x="113" y="148"/>
                  </a:cubicBezTo>
                  <a:cubicBezTo>
                    <a:pt x="109" y="148"/>
                    <a:pt x="109" y="148"/>
                    <a:pt x="109" y="148"/>
                  </a:cubicBezTo>
                  <a:cubicBezTo>
                    <a:pt x="95" y="148"/>
                    <a:pt x="95" y="148"/>
                    <a:pt x="95" y="148"/>
                  </a:cubicBezTo>
                  <a:cubicBezTo>
                    <a:pt x="106" y="156"/>
                    <a:pt x="106" y="156"/>
                    <a:pt x="106" y="156"/>
                  </a:cubicBezTo>
                  <a:cubicBezTo>
                    <a:pt x="114" y="162"/>
                    <a:pt x="117" y="173"/>
                    <a:pt x="114" y="181"/>
                  </a:cubicBezTo>
                  <a:cubicBezTo>
                    <a:pt x="111" y="190"/>
                    <a:pt x="102" y="197"/>
                    <a:pt x="91" y="197"/>
                  </a:cubicBezTo>
                  <a:cubicBezTo>
                    <a:pt x="90" y="197"/>
                    <a:pt x="90" y="197"/>
                    <a:pt x="89" y="197"/>
                  </a:cubicBezTo>
                  <a:close/>
                </a:path>
              </a:pathLst>
            </a:custGeom>
            <a:solidFill>
              <a:srgbClr val="cecbc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79" name="Freeform 25"/>
            <p:cNvSpPr/>
            <p:nvPr/>
          </p:nvSpPr>
          <p:spPr>
            <a:xfrm>
              <a:off x="5918760" y="2150280"/>
              <a:ext cx="11880" cy="856800"/>
            </a:xfrm>
            <a:custGeom>
              <a:avLst/>
              <a:gdLst>
                <a:gd name="textAreaLeft" fmla="*/ 0 w 11880"/>
                <a:gd name="textAreaRight" fmla="*/ 12240 w 11880"/>
                <a:gd name="textAreaTop" fmla="*/ 0 h 856800"/>
                <a:gd name="textAreaBottom" fmla="*/ 857160 h 856800"/>
              </a:gdLst>
              <a:ahLst/>
              <a:rect l="textAreaLeft" t="textAreaTop" r="textAreaRight" b="textAreaBottom"/>
              <a:pathLst>
                <a:path w="9" h="654">
                  <a:moveTo>
                    <a:pt x="0" y="0"/>
                  </a:moveTo>
                  <a:lnTo>
                    <a:pt x="9" y="381"/>
                  </a:lnTo>
                  <a:lnTo>
                    <a:pt x="9" y="654"/>
                  </a:lnTo>
                  <a:lnTo>
                    <a:pt x="0" y="3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0" name="Freeform 26"/>
            <p:cNvSpPr/>
            <p:nvPr/>
          </p:nvSpPr>
          <p:spPr>
            <a:xfrm>
              <a:off x="5541840" y="2547720"/>
              <a:ext cx="388800" cy="613080"/>
            </a:xfrm>
            <a:custGeom>
              <a:avLst/>
              <a:gdLst>
                <a:gd name="textAreaLeft" fmla="*/ 0 w 388800"/>
                <a:gd name="textAreaRight" fmla="*/ 389160 w 388800"/>
                <a:gd name="textAreaTop" fmla="*/ 0 h 613080"/>
                <a:gd name="textAreaBottom" fmla="*/ 613440 h 613080"/>
              </a:gdLst>
              <a:ahLst/>
              <a:rect l="textAreaLeft" t="textAreaTop" r="textAreaRight" b="textAreaBottom"/>
              <a:pathLst>
                <a:path w="67" h="108">
                  <a:moveTo>
                    <a:pt x="65" y="13"/>
                  </a:moveTo>
                  <a:cubicBezTo>
                    <a:pt x="45" y="0"/>
                    <a:pt x="12" y="8"/>
                    <a:pt x="4" y="31"/>
                  </a:cubicBezTo>
                  <a:cubicBezTo>
                    <a:pt x="0" y="43"/>
                    <a:pt x="8" y="55"/>
                    <a:pt x="11" y="66"/>
                  </a:cubicBezTo>
                  <a:cubicBezTo>
                    <a:pt x="16" y="80"/>
                    <a:pt x="20" y="94"/>
                    <a:pt x="25" y="108"/>
                  </a:cubicBezTo>
                  <a:cubicBezTo>
                    <a:pt x="21" y="98"/>
                    <a:pt x="25" y="88"/>
                    <a:pt x="34" y="82"/>
                  </a:cubicBezTo>
                  <a:cubicBezTo>
                    <a:pt x="43" y="74"/>
                    <a:pt x="57" y="74"/>
                    <a:pt x="67" y="81"/>
                  </a:cubicBezTo>
                  <a:cubicBezTo>
                    <a:pt x="66" y="58"/>
                    <a:pt x="65" y="36"/>
                    <a:pt x="65" y="13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1" name="Freeform 27"/>
            <p:cNvSpPr/>
            <p:nvPr/>
          </p:nvSpPr>
          <p:spPr>
            <a:xfrm>
              <a:off x="5606280" y="2825640"/>
              <a:ext cx="342000" cy="437400"/>
            </a:xfrm>
            <a:custGeom>
              <a:avLst/>
              <a:gdLst>
                <a:gd name="textAreaLeft" fmla="*/ 0 w 342000"/>
                <a:gd name="textAreaRight" fmla="*/ 342360 w 342000"/>
                <a:gd name="textAreaTop" fmla="*/ 0 h 437400"/>
                <a:gd name="textAreaBottom" fmla="*/ 437760 h 437400"/>
              </a:gdLst>
              <a:ahLst/>
              <a:rect l="textAreaLeft" t="textAreaTop" r="textAreaRight" b="textAreaBottom"/>
              <a:pathLst>
                <a:path w="59" h="77">
                  <a:moveTo>
                    <a:pt x="59" y="9"/>
                  </a:moveTo>
                  <a:cubicBezTo>
                    <a:pt x="43" y="29"/>
                    <a:pt x="7" y="25"/>
                    <a:pt x="0" y="0"/>
                  </a:cubicBezTo>
                  <a:cubicBezTo>
                    <a:pt x="3" y="10"/>
                    <a:pt x="6" y="21"/>
                    <a:pt x="9" y="32"/>
                  </a:cubicBezTo>
                  <a:cubicBezTo>
                    <a:pt x="11" y="38"/>
                    <a:pt x="13" y="45"/>
                    <a:pt x="15" y="52"/>
                  </a:cubicBezTo>
                  <a:cubicBezTo>
                    <a:pt x="16" y="57"/>
                    <a:pt x="18" y="62"/>
                    <a:pt x="21" y="66"/>
                  </a:cubicBezTo>
                  <a:cubicBezTo>
                    <a:pt x="31" y="77"/>
                    <a:pt x="48" y="77"/>
                    <a:pt x="57" y="67"/>
                  </a:cubicBezTo>
                  <a:cubicBezTo>
                    <a:pt x="59" y="65"/>
                    <a:pt x="59" y="65"/>
                    <a:pt x="59" y="63"/>
                  </a:cubicBezTo>
                  <a:cubicBezTo>
                    <a:pt x="59" y="60"/>
                    <a:pt x="59" y="58"/>
                    <a:pt x="59" y="55"/>
                  </a:cubicBezTo>
                  <a:cubicBezTo>
                    <a:pt x="59" y="41"/>
                    <a:pt x="59" y="27"/>
                    <a:pt x="59" y="13"/>
                  </a:cubicBezTo>
                  <a:cubicBezTo>
                    <a:pt x="59" y="12"/>
                    <a:pt x="59" y="10"/>
                    <a:pt x="59" y="9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2" name="Freeform 28"/>
            <p:cNvSpPr/>
            <p:nvPr/>
          </p:nvSpPr>
          <p:spPr>
            <a:xfrm>
              <a:off x="3769560" y="3154320"/>
              <a:ext cx="1137960" cy="244800"/>
            </a:xfrm>
            <a:custGeom>
              <a:avLst/>
              <a:gdLst>
                <a:gd name="textAreaLeft" fmla="*/ 0 w 1137960"/>
                <a:gd name="textAreaRight" fmla="*/ 1138320 w 1137960"/>
                <a:gd name="textAreaTop" fmla="*/ 0 h 244800"/>
                <a:gd name="textAreaBottom" fmla="*/ 245160 h 244800"/>
              </a:gdLst>
              <a:ahLst/>
              <a:rect l="textAreaLeft" t="textAreaTop" r="textAreaRight" b="textAreaBottom"/>
              <a:pathLst>
                <a:path w="848" h="187">
                  <a:moveTo>
                    <a:pt x="0" y="0"/>
                  </a:moveTo>
                  <a:lnTo>
                    <a:pt x="454" y="187"/>
                  </a:lnTo>
                  <a:lnTo>
                    <a:pt x="848" y="187"/>
                  </a:lnTo>
                  <a:lnTo>
                    <a:pt x="54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490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3" name="Freeform 29"/>
            <p:cNvSpPr/>
            <p:nvPr/>
          </p:nvSpPr>
          <p:spPr>
            <a:xfrm>
              <a:off x="3769560" y="3154320"/>
              <a:ext cx="1137960" cy="244800"/>
            </a:xfrm>
            <a:custGeom>
              <a:avLst/>
              <a:gdLst>
                <a:gd name="textAreaLeft" fmla="*/ 0 w 1137960"/>
                <a:gd name="textAreaRight" fmla="*/ 1138320 w 1137960"/>
                <a:gd name="textAreaTop" fmla="*/ 0 h 244800"/>
                <a:gd name="textAreaBottom" fmla="*/ 245160 h 244800"/>
              </a:gdLst>
              <a:ahLst/>
              <a:rect l="textAreaLeft" t="textAreaTop" r="textAreaRight" b="textAreaBottom"/>
              <a:pathLst>
                <a:path w="848" h="187">
                  <a:moveTo>
                    <a:pt x="0" y="0"/>
                  </a:moveTo>
                  <a:lnTo>
                    <a:pt x="454" y="187"/>
                  </a:lnTo>
                  <a:lnTo>
                    <a:pt x="848" y="187"/>
                  </a:lnTo>
                  <a:lnTo>
                    <a:pt x="545" y="0"/>
                  </a:lnTo>
                  <a:lnTo>
                    <a:pt x="0" y="0"/>
                  </a:lnTo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4" name="Freeform 30"/>
            <p:cNvSpPr/>
            <p:nvPr/>
          </p:nvSpPr>
          <p:spPr>
            <a:xfrm>
              <a:off x="6971400" y="3154320"/>
              <a:ext cx="1132560" cy="244800"/>
            </a:xfrm>
            <a:custGeom>
              <a:avLst/>
              <a:gdLst>
                <a:gd name="textAreaLeft" fmla="*/ 0 w 1132560"/>
                <a:gd name="textAreaRight" fmla="*/ 1132920 w 1132560"/>
                <a:gd name="textAreaTop" fmla="*/ 0 h 244800"/>
                <a:gd name="textAreaBottom" fmla="*/ 245160 h 244800"/>
              </a:gdLst>
              <a:ahLst/>
              <a:rect l="textAreaLeft" t="textAreaTop" r="textAreaRight" b="textAreaBottom"/>
              <a:pathLst>
                <a:path w="844" h="187">
                  <a:moveTo>
                    <a:pt x="294" y="0"/>
                  </a:moveTo>
                  <a:lnTo>
                    <a:pt x="0" y="187"/>
                  </a:lnTo>
                  <a:lnTo>
                    <a:pt x="394" y="187"/>
                  </a:lnTo>
                  <a:lnTo>
                    <a:pt x="844" y="0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7e7e0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5" name="Freeform 31"/>
            <p:cNvSpPr/>
            <p:nvPr/>
          </p:nvSpPr>
          <p:spPr>
            <a:xfrm>
              <a:off x="6971400" y="3154320"/>
              <a:ext cx="1132560" cy="244800"/>
            </a:xfrm>
            <a:custGeom>
              <a:avLst/>
              <a:gdLst>
                <a:gd name="textAreaLeft" fmla="*/ 0 w 1132560"/>
                <a:gd name="textAreaRight" fmla="*/ 1132920 w 1132560"/>
                <a:gd name="textAreaTop" fmla="*/ 0 h 244800"/>
                <a:gd name="textAreaBottom" fmla="*/ 245160 h 244800"/>
              </a:gdLst>
              <a:ahLst/>
              <a:rect l="textAreaLeft" t="textAreaTop" r="textAreaRight" b="textAreaBottom"/>
              <a:pathLst>
                <a:path w="844" h="187">
                  <a:moveTo>
                    <a:pt x="294" y="0"/>
                  </a:moveTo>
                  <a:lnTo>
                    <a:pt x="0" y="187"/>
                  </a:lnTo>
                  <a:lnTo>
                    <a:pt x="394" y="187"/>
                  </a:lnTo>
                  <a:lnTo>
                    <a:pt x="844" y="0"/>
                  </a:lnTo>
                  <a:lnTo>
                    <a:pt x="294" y="0"/>
                  </a:lnTo>
                </a:path>
              </a:pathLst>
            </a:cu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6" name="Freeform 32"/>
            <p:cNvSpPr/>
            <p:nvPr/>
          </p:nvSpPr>
          <p:spPr>
            <a:xfrm>
              <a:off x="4478400" y="3439080"/>
              <a:ext cx="806400" cy="163440"/>
            </a:xfrm>
            <a:custGeom>
              <a:avLst/>
              <a:gdLst>
                <a:gd name="textAreaLeft" fmla="*/ 0 w 806400"/>
                <a:gd name="textAreaRight" fmla="*/ 806760 w 806400"/>
                <a:gd name="textAreaTop" fmla="*/ 0 h 163440"/>
                <a:gd name="textAreaBottom" fmla="*/ 163800 h 163440"/>
              </a:gdLst>
              <a:ahLst/>
              <a:rect l="textAreaLeft" t="textAreaTop" r="textAreaRight" b="textAreaBottom"/>
              <a:pathLst>
                <a:path w="601" h="125">
                  <a:moveTo>
                    <a:pt x="402" y="0"/>
                  </a:moveTo>
                  <a:lnTo>
                    <a:pt x="601" y="125"/>
                  </a:lnTo>
                  <a:lnTo>
                    <a:pt x="311" y="125"/>
                  </a:lnTo>
                  <a:lnTo>
                    <a:pt x="0" y="0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7" name="Freeform 33"/>
            <p:cNvSpPr/>
            <p:nvPr/>
          </p:nvSpPr>
          <p:spPr>
            <a:xfrm>
              <a:off x="4983120" y="3081240"/>
              <a:ext cx="575640" cy="521280"/>
            </a:xfrm>
            <a:custGeom>
              <a:avLst/>
              <a:gdLst>
                <a:gd name="textAreaLeft" fmla="*/ 0 w 575640"/>
                <a:gd name="textAreaRight" fmla="*/ 576000 w 575640"/>
                <a:gd name="textAreaTop" fmla="*/ 0 h 521280"/>
                <a:gd name="textAreaBottom" fmla="*/ 521640 h 521280"/>
              </a:gdLst>
              <a:ahLst/>
              <a:rect l="textAreaLeft" t="textAreaTop" r="textAreaRight" b="textAreaBottom"/>
              <a:pathLst>
                <a:path w="99" h="92">
                  <a:moveTo>
                    <a:pt x="73" y="24"/>
                  </a:moveTo>
                  <a:cubicBezTo>
                    <a:pt x="58" y="1"/>
                    <a:pt x="22" y="0"/>
                    <a:pt x="7" y="23"/>
                  </a:cubicBezTo>
                  <a:cubicBezTo>
                    <a:pt x="2" y="31"/>
                    <a:pt x="0" y="43"/>
                    <a:pt x="2" y="53"/>
                  </a:cubicBezTo>
                  <a:cubicBezTo>
                    <a:pt x="2" y="55"/>
                    <a:pt x="3" y="57"/>
                    <a:pt x="4" y="59"/>
                  </a:cubicBezTo>
                  <a:cubicBezTo>
                    <a:pt x="4" y="60"/>
                    <a:pt x="5" y="62"/>
                    <a:pt x="6" y="63"/>
                  </a:cubicBezTo>
                  <a:cubicBezTo>
                    <a:pt x="8" y="64"/>
                    <a:pt x="9" y="65"/>
                    <a:pt x="10" y="66"/>
                  </a:cubicBezTo>
                  <a:cubicBezTo>
                    <a:pt x="24" y="75"/>
                    <a:pt x="38" y="83"/>
                    <a:pt x="52" y="92"/>
                  </a:cubicBezTo>
                  <a:cubicBezTo>
                    <a:pt x="44" y="80"/>
                    <a:pt x="49" y="65"/>
                    <a:pt x="60" y="57"/>
                  </a:cubicBezTo>
                  <a:cubicBezTo>
                    <a:pt x="72" y="48"/>
                    <a:pt x="91" y="51"/>
                    <a:pt x="99" y="63"/>
                  </a:cubicBezTo>
                  <a:cubicBezTo>
                    <a:pt x="91" y="50"/>
                    <a:pt x="82" y="37"/>
                    <a:pt x="73" y="24"/>
                  </a:cubicBezTo>
                  <a:cubicBezTo>
                    <a:pt x="71" y="21"/>
                    <a:pt x="82" y="37"/>
                    <a:pt x="73" y="24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8" name="Freeform 34"/>
            <p:cNvSpPr/>
            <p:nvPr/>
          </p:nvSpPr>
          <p:spPr>
            <a:xfrm>
              <a:off x="5337720" y="3222720"/>
              <a:ext cx="226440" cy="396720"/>
            </a:xfrm>
            <a:custGeom>
              <a:avLst/>
              <a:gdLst>
                <a:gd name="textAreaLeft" fmla="*/ 0 w 226440"/>
                <a:gd name="textAreaRight" fmla="*/ 226800 w 226440"/>
                <a:gd name="textAreaTop" fmla="*/ 0 h 396720"/>
                <a:gd name="textAreaBottom" fmla="*/ 397080 h 396720"/>
              </a:gdLst>
              <a:ahLst/>
              <a:rect l="textAreaLeft" t="textAreaTop" r="textAreaRight" b="textAreaBottom"/>
              <a:pathLst>
                <a:path w="39" h="70">
                  <a:moveTo>
                    <a:pt x="39" y="52"/>
                  </a:moveTo>
                  <a:cubicBezTo>
                    <a:pt x="39" y="45"/>
                    <a:pt x="36" y="41"/>
                    <a:pt x="32" y="35"/>
                  </a:cubicBezTo>
                  <a:cubicBezTo>
                    <a:pt x="29" y="32"/>
                    <a:pt x="26" y="28"/>
                    <a:pt x="24" y="24"/>
                  </a:cubicBezTo>
                  <a:cubicBezTo>
                    <a:pt x="18" y="16"/>
                    <a:pt x="13" y="8"/>
                    <a:pt x="7" y="0"/>
                  </a:cubicBezTo>
                  <a:cubicBezTo>
                    <a:pt x="17" y="14"/>
                    <a:pt x="13" y="33"/>
                    <a:pt x="0" y="43"/>
                  </a:cubicBezTo>
                  <a:cubicBezTo>
                    <a:pt x="8" y="50"/>
                    <a:pt x="16" y="58"/>
                    <a:pt x="24" y="65"/>
                  </a:cubicBezTo>
                  <a:cubicBezTo>
                    <a:pt x="26" y="67"/>
                    <a:pt x="28" y="68"/>
                    <a:pt x="29" y="7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3" y="68"/>
                    <a:pt x="33" y="68"/>
                    <a:pt x="33" y="68"/>
                  </a:cubicBezTo>
                  <a:cubicBezTo>
                    <a:pt x="37" y="64"/>
                    <a:pt x="39" y="58"/>
                    <a:pt x="39" y="52"/>
                  </a:cubicBezTo>
                  <a:cubicBezTo>
                    <a:pt x="39" y="51"/>
                    <a:pt x="39" y="52"/>
                    <a:pt x="39" y="52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89" name="Freeform 35"/>
            <p:cNvSpPr/>
            <p:nvPr/>
          </p:nvSpPr>
          <p:spPr>
            <a:xfrm>
              <a:off x="5402160" y="3439080"/>
              <a:ext cx="523080" cy="163440"/>
            </a:xfrm>
            <a:custGeom>
              <a:avLst/>
              <a:gdLst>
                <a:gd name="textAreaLeft" fmla="*/ 0 w 523080"/>
                <a:gd name="textAreaRight" fmla="*/ 523440 w 523080"/>
                <a:gd name="textAreaTop" fmla="*/ 0 h 163440"/>
                <a:gd name="textAreaBottom" fmla="*/ 163800 h 163440"/>
              </a:gdLst>
              <a:ahLst/>
              <a:rect l="textAreaLeft" t="textAreaTop" r="textAreaRight" b="textAreaBottom"/>
              <a:pathLst>
                <a:path w="390" h="125">
                  <a:moveTo>
                    <a:pt x="385" y="0"/>
                  </a:moveTo>
                  <a:lnTo>
                    <a:pt x="390" y="125"/>
                  </a:lnTo>
                  <a:lnTo>
                    <a:pt x="117" y="125"/>
                  </a:lnTo>
                  <a:lnTo>
                    <a:pt x="0" y="0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0" name="Freeform 36"/>
            <p:cNvSpPr/>
            <p:nvPr/>
          </p:nvSpPr>
          <p:spPr>
            <a:xfrm>
              <a:off x="5918760" y="2939400"/>
              <a:ext cx="11880" cy="662760"/>
            </a:xfrm>
            <a:custGeom>
              <a:avLst/>
              <a:gdLst>
                <a:gd name="textAreaLeft" fmla="*/ 0 w 11880"/>
                <a:gd name="textAreaRight" fmla="*/ 12240 w 11880"/>
                <a:gd name="textAreaTop" fmla="*/ 0 h 662760"/>
                <a:gd name="textAreaBottom" fmla="*/ 663120 h 662760"/>
              </a:gdLst>
              <a:ahLst/>
              <a:rect l="textAreaLeft" t="textAreaTop" r="textAreaRight" b="textAreaBottom"/>
              <a:pathLst>
                <a:path w="9" h="506">
                  <a:moveTo>
                    <a:pt x="0" y="0"/>
                  </a:moveTo>
                  <a:lnTo>
                    <a:pt x="9" y="229"/>
                  </a:lnTo>
                  <a:lnTo>
                    <a:pt x="5" y="506"/>
                  </a:lnTo>
                  <a:lnTo>
                    <a:pt x="0" y="3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1" name="Freeform 37"/>
            <p:cNvSpPr/>
            <p:nvPr/>
          </p:nvSpPr>
          <p:spPr>
            <a:xfrm>
              <a:off x="3769560" y="1871280"/>
              <a:ext cx="2148840" cy="1572480"/>
            </a:xfrm>
            <a:custGeom>
              <a:avLst/>
              <a:gdLst>
                <a:gd name="textAreaLeft" fmla="*/ 0 w 2148840"/>
                <a:gd name="textAreaRight" fmla="*/ 2149200 w 2148840"/>
                <a:gd name="textAreaTop" fmla="*/ 0 h 1572480"/>
                <a:gd name="textAreaBottom" fmla="*/ 1572840 h 1572480"/>
              </a:gdLst>
              <a:ahLst/>
              <a:rect l="textAreaLeft" t="textAreaTop" r="textAreaRight" b="textAreaBottom"/>
              <a:pathLst>
                <a:path w="370" h="277">
                  <a:moveTo>
                    <a:pt x="301" y="0"/>
                  </a:moveTo>
                  <a:cubicBezTo>
                    <a:pt x="312" y="0"/>
                    <a:pt x="325" y="6"/>
                    <a:pt x="329" y="17"/>
                  </a:cubicBezTo>
                  <a:cubicBezTo>
                    <a:pt x="334" y="29"/>
                    <a:pt x="329" y="41"/>
                    <a:pt x="320" y="49"/>
                  </a:cubicBezTo>
                  <a:cubicBezTo>
                    <a:pt x="336" y="49"/>
                    <a:pt x="353" y="49"/>
                    <a:pt x="370" y="49"/>
                  </a:cubicBezTo>
                  <a:cubicBezTo>
                    <a:pt x="370" y="73"/>
                    <a:pt x="370" y="97"/>
                    <a:pt x="370" y="121"/>
                  </a:cubicBezTo>
                  <a:cubicBezTo>
                    <a:pt x="370" y="125"/>
                    <a:pt x="370" y="128"/>
                    <a:pt x="370" y="132"/>
                  </a:cubicBezTo>
                  <a:cubicBezTo>
                    <a:pt x="359" y="124"/>
                    <a:pt x="344" y="123"/>
                    <a:pt x="331" y="129"/>
                  </a:cubicBezTo>
                  <a:cubicBezTo>
                    <a:pt x="319" y="135"/>
                    <a:pt x="310" y="147"/>
                    <a:pt x="310" y="160"/>
                  </a:cubicBezTo>
                  <a:cubicBezTo>
                    <a:pt x="310" y="174"/>
                    <a:pt x="319" y="186"/>
                    <a:pt x="331" y="191"/>
                  </a:cubicBezTo>
                  <a:cubicBezTo>
                    <a:pt x="344" y="197"/>
                    <a:pt x="359" y="195"/>
                    <a:pt x="370" y="188"/>
                  </a:cubicBezTo>
                  <a:cubicBezTo>
                    <a:pt x="370" y="212"/>
                    <a:pt x="370" y="236"/>
                    <a:pt x="370" y="261"/>
                  </a:cubicBezTo>
                  <a:cubicBezTo>
                    <a:pt x="370" y="265"/>
                    <a:pt x="370" y="270"/>
                    <a:pt x="370" y="274"/>
                  </a:cubicBezTo>
                  <a:cubicBezTo>
                    <a:pt x="370" y="277"/>
                    <a:pt x="370" y="276"/>
                    <a:pt x="367" y="276"/>
                  </a:cubicBezTo>
                  <a:cubicBezTo>
                    <a:pt x="355" y="276"/>
                    <a:pt x="343" y="276"/>
                    <a:pt x="330" y="276"/>
                  </a:cubicBezTo>
                  <a:cubicBezTo>
                    <a:pt x="314" y="276"/>
                    <a:pt x="297" y="276"/>
                    <a:pt x="281" y="276"/>
                  </a:cubicBezTo>
                  <a:cubicBezTo>
                    <a:pt x="289" y="265"/>
                    <a:pt x="290" y="250"/>
                    <a:pt x="283" y="238"/>
                  </a:cubicBezTo>
                  <a:cubicBezTo>
                    <a:pt x="276" y="227"/>
                    <a:pt x="263" y="220"/>
                    <a:pt x="250" y="220"/>
                  </a:cubicBezTo>
                  <a:cubicBezTo>
                    <a:pt x="237" y="220"/>
                    <a:pt x="224" y="227"/>
                    <a:pt x="217" y="237"/>
                  </a:cubicBezTo>
                  <a:cubicBezTo>
                    <a:pt x="209" y="249"/>
                    <a:pt x="208" y="264"/>
                    <a:pt x="215" y="276"/>
                  </a:cubicBezTo>
                  <a:cubicBezTo>
                    <a:pt x="191" y="276"/>
                    <a:pt x="167" y="276"/>
                    <a:pt x="143" y="276"/>
                  </a:cubicBezTo>
                  <a:cubicBezTo>
                    <a:pt x="136" y="276"/>
                    <a:pt x="129" y="276"/>
                    <a:pt x="122" y="276"/>
                  </a:cubicBezTo>
                  <a:cubicBezTo>
                    <a:pt x="124" y="259"/>
                    <a:pt x="125" y="243"/>
                    <a:pt x="126" y="226"/>
                  </a:cubicBezTo>
                  <a:cubicBezTo>
                    <a:pt x="104" y="226"/>
                    <a:pt x="83" y="226"/>
                    <a:pt x="61" y="226"/>
                  </a:cubicBezTo>
                  <a:cubicBezTo>
                    <a:pt x="40" y="226"/>
                    <a:pt x="20" y="226"/>
                    <a:pt x="0" y="226"/>
                  </a:cubicBezTo>
                  <a:cubicBezTo>
                    <a:pt x="10" y="217"/>
                    <a:pt x="19" y="208"/>
                    <a:pt x="29" y="199"/>
                  </a:cubicBezTo>
                  <a:cubicBezTo>
                    <a:pt x="51" y="178"/>
                    <a:pt x="73" y="158"/>
                    <a:pt x="94" y="138"/>
                  </a:cubicBezTo>
                  <a:cubicBezTo>
                    <a:pt x="116" y="118"/>
                    <a:pt x="138" y="98"/>
                    <a:pt x="160" y="77"/>
                  </a:cubicBezTo>
                  <a:cubicBezTo>
                    <a:pt x="170" y="68"/>
                    <a:pt x="180" y="58"/>
                    <a:pt x="190" y="49"/>
                  </a:cubicBezTo>
                  <a:cubicBezTo>
                    <a:pt x="192" y="49"/>
                    <a:pt x="192" y="49"/>
                    <a:pt x="192" y="49"/>
                  </a:cubicBezTo>
                  <a:cubicBezTo>
                    <a:pt x="194" y="49"/>
                    <a:pt x="195" y="49"/>
                    <a:pt x="197" y="49"/>
                  </a:cubicBezTo>
                  <a:cubicBezTo>
                    <a:pt x="204" y="49"/>
                    <a:pt x="210" y="49"/>
                    <a:pt x="216" y="49"/>
                  </a:cubicBezTo>
                  <a:cubicBezTo>
                    <a:pt x="231" y="49"/>
                    <a:pt x="246" y="49"/>
                    <a:pt x="261" y="49"/>
                  </a:cubicBezTo>
                  <a:cubicBezTo>
                    <a:pt x="267" y="49"/>
                    <a:pt x="273" y="49"/>
                    <a:pt x="279" y="49"/>
                  </a:cubicBezTo>
                  <a:cubicBezTo>
                    <a:pt x="270" y="42"/>
                    <a:pt x="266" y="29"/>
                    <a:pt x="271" y="18"/>
                  </a:cubicBezTo>
                  <a:cubicBezTo>
                    <a:pt x="276" y="7"/>
                    <a:pt x="288" y="0"/>
                    <a:pt x="301" y="0"/>
                  </a:cubicBezTo>
                  <a:cubicBezTo>
                    <a:pt x="305" y="0"/>
                    <a:pt x="296" y="0"/>
                    <a:pt x="301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2" name="Freeform 38"/>
            <p:cNvSpPr/>
            <p:nvPr/>
          </p:nvSpPr>
          <p:spPr>
            <a:xfrm>
              <a:off x="3839400" y="1900080"/>
              <a:ext cx="2050920" cy="1509840"/>
            </a:xfrm>
            <a:custGeom>
              <a:avLst/>
              <a:gdLst>
                <a:gd name="textAreaLeft" fmla="*/ 0 w 2050920"/>
                <a:gd name="textAreaRight" fmla="*/ 2051280 w 2050920"/>
                <a:gd name="textAreaTop" fmla="*/ 0 h 1509840"/>
                <a:gd name="textAreaBottom" fmla="*/ 1510200 h 1509840"/>
              </a:gdLst>
              <a:ahLst/>
              <a:rect l="textAreaLeft" t="textAreaTop" r="textAreaRight" b="textAreaBottom"/>
              <a:pathLst>
                <a:path w="353" h="266">
                  <a:moveTo>
                    <a:pt x="353" y="266"/>
                  </a:moveTo>
                  <a:cubicBezTo>
                    <a:pt x="331" y="266"/>
                    <a:pt x="331" y="266"/>
                    <a:pt x="331" y="266"/>
                  </a:cubicBezTo>
                  <a:cubicBezTo>
                    <a:pt x="318" y="266"/>
                    <a:pt x="318" y="266"/>
                    <a:pt x="318" y="266"/>
                  </a:cubicBezTo>
                  <a:cubicBezTo>
                    <a:pt x="294" y="266"/>
                    <a:pt x="294" y="266"/>
                    <a:pt x="294" y="266"/>
                  </a:cubicBezTo>
                  <a:cubicBezTo>
                    <a:pt x="277" y="266"/>
                    <a:pt x="277" y="266"/>
                    <a:pt x="277" y="266"/>
                  </a:cubicBezTo>
                  <a:cubicBezTo>
                    <a:pt x="282" y="255"/>
                    <a:pt x="281" y="241"/>
                    <a:pt x="275" y="230"/>
                  </a:cubicBezTo>
                  <a:cubicBezTo>
                    <a:pt x="267" y="218"/>
                    <a:pt x="253" y="210"/>
                    <a:pt x="238" y="210"/>
                  </a:cubicBezTo>
                  <a:cubicBezTo>
                    <a:pt x="223" y="210"/>
                    <a:pt x="209" y="218"/>
                    <a:pt x="201" y="230"/>
                  </a:cubicBezTo>
                  <a:cubicBezTo>
                    <a:pt x="193" y="241"/>
                    <a:pt x="191" y="254"/>
                    <a:pt x="195" y="266"/>
                  </a:cubicBezTo>
                  <a:cubicBezTo>
                    <a:pt x="131" y="266"/>
                    <a:pt x="131" y="266"/>
                    <a:pt x="131" y="266"/>
                  </a:cubicBezTo>
                  <a:cubicBezTo>
                    <a:pt x="116" y="266"/>
                    <a:pt x="116" y="266"/>
                    <a:pt x="116" y="266"/>
                  </a:cubicBezTo>
                  <a:cubicBezTo>
                    <a:pt x="119" y="221"/>
                    <a:pt x="119" y="221"/>
                    <a:pt x="119" y="221"/>
                  </a:cubicBezTo>
                  <a:cubicBezTo>
                    <a:pt x="119" y="216"/>
                    <a:pt x="119" y="216"/>
                    <a:pt x="119" y="216"/>
                  </a:cubicBezTo>
                  <a:cubicBezTo>
                    <a:pt x="114" y="216"/>
                    <a:pt x="114" y="216"/>
                    <a:pt x="114" y="216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49" y="216"/>
                    <a:pt x="49" y="216"/>
                    <a:pt x="49" y="216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6" y="211"/>
                    <a:pt x="6" y="211"/>
                    <a:pt x="6" y="211"/>
                  </a:cubicBezTo>
                  <a:cubicBezTo>
                    <a:pt x="20" y="197"/>
                    <a:pt x="20" y="197"/>
                    <a:pt x="20" y="197"/>
                  </a:cubicBezTo>
                  <a:cubicBezTo>
                    <a:pt x="53" y="167"/>
                    <a:pt x="53" y="167"/>
                    <a:pt x="53" y="167"/>
                  </a:cubicBezTo>
                  <a:cubicBezTo>
                    <a:pt x="86" y="137"/>
                    <a:pt x="86" y="137"/>
                    <a:pt x="86" y="137"/>
                  </a:cubicBezTo>
                  <a:cubicBezTo>
                    <a:pt x="151" y="76"/>
                    <a:pt x="151" y="76"/>
                    <a:pt x="151" y="76"/>
                  </a:cubicBezTo>
                  <a:cubicBezTo>
                    <a:pt x="180" y="49"/>
                    <a:pt x="180" y="49"/>
                    <a:pt x="180" y="49"/>
                  </a:cubicBezTo>
                  <a:cubicBezTo>
                    <a:pt x="185" y="49"/>
                    <a:pt x="185" y="49"/>
                    <a:pt x="185" y="49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204" y="49"/>
                    <a:pt x="204" y="49"/>
                    <a:pt x="204" y="49"/>
                  </a:cubicBezTo>
                  <a:cubicBezTo>
                    <a:pt x="227" y="49"/>
                    <a:pt x="227" y="49"/>
                    <a:pt x="227" y="49"/>
                  </a:cubicBezTo>
                  <a:cubicBezTo>
                    <a:pt x="249" y="49"/>
                    <a:pt x="249" y="49"/>
                    <a:pt x="249" y="49"/>
                  </a:cubicBezTo>
                  <a:cubicBezTo>
                    <a:pt x="258" y="49"/>
                    <a:pt x="258" y="49"/>
                    <a:pt x="258" y="49"/>
                  </a:cubicBezTo>
                  <a:cubicBezTo>
                    <a:pt x="267" y="49"/>
                    <a:pt x="267" y="49"/>
                    <a:pt x="267" y="49"/>
                  </a:cubicBezTo>
                  <a:cubicBezTo>
                    <a:pt x="282" y="49"/>
                    <a:pt x="282" y="49"/>
                    <a:pt x="282" y="49"/>
                  </a:cubicBezTo>
                  <a:cubicBezTo>
                    <a:pt x="270" y="40"/>
                    <a:pt x="270" y="40"/>
                    <a:pt x="270" y="40"/>
                  </a:cubicBezTo>
                  <a:cubicBezTo>
                    <a:pt x="262" y="34"/>
                    <a:pt x="259" y="24"/>
                    <a:pt x="263" y="15"/>
                  </a:cubicBezTo>
                  <a:cubicBezTo>
                    <a:pt x="267" y="6"/>
                    <a:pt x="277" y="0"/>
                    <a:pt x="288" y="0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8" y="0"/>
                    <a:pt x="309" y="4"/>
                    <a:pt x="313" y="14"/>
                  </a:cubicBezTo>
                  <a:cubicBezTo>
                    <a:pt x="317" y="23"/>
                    <a:pt x="313" y="33"/>
                    <a:pt x="305" y="40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308" y="49"/>
                    <a:pt x="308" y="49"/>
                    <a:pt x="308" y="49"/>
                  </a:cubicBezTo>
                  <a:cubicBezTo>
                    <a:pt x="353" y="48"/>
                    <a:pt x="353" y="48"/>
                    <a:pt x="353" y="48"/>
                  </a:cubicBezTo>
                  <a:cubicBezTo>
                    <a:pt x="353" y="80"/>
                    <a:pt x="353" y="80"/>
                    <a:pt x="353" y="80"/>
                  </a:cubicBezTo>
                  <a:cubicBezTo>
                    <a:pt x="353" y="116"/>
                    <a:pt x="353" y="116"/>
                    <a:pt x="353" y="116"/>
                  </a:cubicBezTo>
                  <a:cubicBezTo>
                    <a:pt x="353" y="119"/>
                    <a:pt x="353" y="119"/>
                    <a:pt x="353" y="119"/>
                  </a:cubicBezTo>
                  <a:cubicBezTo>
                    <a:pt x="348" y="117"/>
                    <a:pt x="342" y="116"/>
                    <a:pt x="336" y="116"/>
                  </a:cubicBezTo>
                  <a:cubicBezTo>
                    <a:pt x="330" y="116"/>
                    <a:pt x="323" y="117"/>
                    <a:pt x="317" y="120"/>
                  </a:cubicBezTo>
                  <a:cubicBezTo>
                    <a:pt x="303" y="126"/>
                    <a:pt x="293" y="140"/>
                    <a:pt x="293" y="156"/>
                  </a:cubicBezTo>
                  <a:cubicBezTo>
                    <a:pt x="293" y="170"/>
                    <a:pt x="303" y="184"/>
                    <a:pt x="317" y="191"/>
                  </a:cubicBezTo>
                  <a:cubicBezTo>
                    <a:pt x="323" y="193"/>
                    <a:pt x="329" y="194"/>
                    <a:pt x="335" y="194"/>
                  </a:cubicBezTo>
                  <a:cubicBezTo>
                    <a:pt x="342" y="194"/>
                    <a:pt x="347" y="193"/>
                    <a:pt x="353" y="191"/>
                  </a:cubicBezTo>
                  <a:cubicBezTo>
                    <a:pt x="353" y="219"/>
                    <a:pt x="353" y="219"/>
                    <a:pt x="353" y="219"/>
                  </a:cubicBezTo>
                  <a:cubicBezTo>
                    <a:pt x="353" y="256"/>
                    <a:pt x="353" y="256"/>
                    <a:pt x="353" y="256"/>
                  </a:cubicBezTo>
                  <a:lnTo>
                    <a:pt x="353" y="266"/>
                  </a:lnTo>
                  <a:close/>
                </a:path>
              </a:pathLst>
            </a:custGeom>
            <a:solidFill>
              <a:srgbClr val="fab0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3" name="Freeform 39"/>
            <p:cNvSpPr/>
            <p:nvPr/>
          </p:nvSpPr>
          <p:spPr>
            <a:xfrm>
              <a:off x="6325560" y="3092760"/>
              <a:ext cx="568800" cy="509400"/>
            </a:xfrm>
            <a:custGeom>
              <a:avLst/>
              <a:gdLst>
                <a:gd name="textAreaLeft" fmla="*/ 0 w 568800"/>
                <a:gd name="textAreaRight" fmla="*/ 569160 w 568800"/>
                <a:gd name="textAreaTop" fmla="*/ 0 h 509400"/>
                <a:gd name="textAreaBottom" fmla="*/ 509760 h 509400"/>
              </a:gdLst>
              <a:ahLst/>
              <a:rect l="textAreaLeft" t="textAreaTop" r="textAreaRight" b="textAreaBottom"/>
              <a:pathLst>
                <a:path w="98" h="90">
                  <a:moveTo>
                    <a:pt x="98" y="42"/>
                  </a:moveTo>
                  <a:cubicBezTo>
                    <a:pt x="97" y="16"/>
                    <a:pt x="69" y="0"/>
                    <a:pt x="45" y="7"/>
                  </a:cubicBezTo>
                  <a:cubicBezTo>
                    <a:pt x="36" y="10"/>
                    <a:pt x="29" y="17"/>
                    <a:pt x="23" y="26"/>
                  </a:cubicBezTo>
                  <a:cubicBezTo>
                    <a:pt x="16" y="38"/>
                    <a:pt x="8" y="50"/>
                    <a:pt x="0" y="62"/>
                  </a:cubicBezTo>
                  <a:cubicBezTo>
                    <a:pt x="8" y="51"/>
                    <a:pt x="23" y="47"/>
                    <a:pt x="35" y="52"/>
                  </a:cubicBezTo>
                  <a:cubicBezTo>
                    <a:pt x="50" y="58"/>
                    <a:pt x="57" y="76"/>
                    <a:pt x="48" y="90"/>
                  </a:cubicBezTo>
                  <a:cubicBezTo>
                    <a:pt x="57" y="84"/>
                    <a:pt x="66" y="78"/>
                    <a:pt x="75" y="73"/>
                  </a:cubicBezTo>
                  <a:cubicBezTo>
                    <a:pt x="80" y="69"/>
                    <a:pt x="85" y="66"/>
                    <a:pt x="90" y="63"/>
                  </a:cubicBezTo>
                  <a:cubicBezTo>
                    <a:pt x="91" y="62"/>
                    <a:pt x="92" y="62"/>
                    <a:pt x="93" y="61"/>
                  </a:cubicBezTo>
                  <a:cubicBezTo>
                    <a:pt x="96" y="55"/>
                    <a:pt x="98" y="48"/>
                    <a:pt x="98" y="42"/>
                  </a:cubicBezTo>
                  <a:cubicBezTo>
                    <a:pt x="98" y="37"/>
                    <a:pt x="98" y="43"/>
                    <a:pt x="98" y="42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4" name="Freeform 40"/>
            <p:cNvSpPr/>
            <p:nvPr/>
          </p:nvSpPr>
          <p:spPr>
            <a:xfrm>
              <a:off x="6325560" y="3229200"/>
              <a:ext cx="221040" cy="396720"/>
            </a:xfrm>
            <a:custGeom>
              <a:avLst/>
              <a:gdLst>
                <a:gd name="textAreaLeft" fmla="*/ 0 w 221040"/>
                <a:gd name="textAreaRight" fmla="*/ 221400 w 221040"/>
                <a:gd name="textAreaTop" fmla="*/ 0 h 396720"/>
                <a:gd name="textAreaBottom" fmla="*/ 397080 h 396720"/>
              </a:gdLst>
              <a:ahLst/>
              <a:rect l="textAreaLeft" t="textAreaTop" r="textAreaRight" b="textAreaBottom"/>
              <a:pathLst>
                <a:path w="38" h="70">
                  <a:moveTo>
                    <a:pt x="4" y="39"/>
                  </a:moveTo>
                  <a:cubicBezTo>
                    <a:pt x="13" y="26"/>
                    <a:pt x="21" y="13"/>
                    <a:pt x="30" y="0"/>
                  </a:cubicBezTo>
                  <a:cubicBezTo>
                    <a:pt x="29" y="1"/>
                    <a:pt x="29" y="3"/>
                    <a:pt x="28" y="4"/>
                  </a:cubicBezTo>
                  <a:cubicBezTo>
                    <a:pt x="27" y="5"/>
                    <a:pt x="27" y="7"/>
                    <a:pt x="26" y="8"/>
                  </a:cubicBezTo>
                  <a:cubicBezTo>
                    <a:pt x="26" y="10"/>
                    <a:pt x="26" y="11"/>
                    <a:pt x="25" y="13"/>
                  </a:cubicBezTo>
                  <a:cubicBezTo>
                    <a:pt x="25" y="14"/>
                    <a:pt x="25" y="16"/>
                    <a:pt x="25" y="18"/>
                  </a:cubicBezTo>
                  <a:cubicBezTo>
                    <a:pt x="25" y="19"/>
                    <a:pt x="25" y="21"/>
                    <a:pt x="26" y="23"/>
                  </a:cubicBezTo>
                  <a:cubicBezTo>
                    <a:pt x="26" y="25"/>
                    <a:pt x="27" y="26"/>
                    <a:pt x="27" y="28"/>
                  </a:cubicBezTo>
                  <a:cubicBezTo>
                    <a:pt x="28" y="30"/>
                    <a:pt x="29" y="31"/>
                    <a:pt x="30" y="33"/>
                  </a:cubicBezTo>
                  <a:cubicBezTo>
                    <a:pt x="31" y="34"/>
                    <a:pt x="32" y="36"/>
                    <a:pt x="33" y="37"/>
                  </a:cubicBezTo>
                  <a:cubicBezTo>
                    <a:pt x="33" y="38"/>
                    <a:pt x="33" y="38"/>
                    <a:pt x="34" y="38"/>
                  </a:cubicBezTo>
                  <a:cubicBezTo>
                    <a:pt x="34" y="39"/>
                    <a:pt x="35" y="39"/>
                    <a:pt x="35" y="40"/>
                  </a:cubicBezTo>
                  <a:cubicBezTo>
                    <a:pt x="35" y="40"/>
                    <a:pt x="36" y="40"/>
                    <a:pt x="36" y="41"/>
                  </a:cubicBezTo>
                  <a:cubicBezTo>
                    <a:pt x="37" y="41"/>
                    <a:pt x="37" y="42"/>
                    <a:pt x="38" y="42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7" y="68"/>
                    <a:pt x="7" y="68"/>
                    <a:pt x="7" y="68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4" y="65"/>
                    <a:pt x="4" y="64"/>
                    <a:pt x="3" y="63"/>
                  </a:cubicBezTo>
                  <a:cubicBezTo>
                    <a:pt x="2" y="62"/>
                    <a:pt x="2" y="61"/>
                    <a:pt x="1" y="60"/>
                  </a:cubicBezTo>
                  <a:cubicBezTo>
                    <a:pt x="1" y="58"/>
                    <a:pt x="1" y="57"/>
                    <a:pt x="0" y="56"/>
                  </a:cubicBezTo>
                  <a:cubicBezTo>
                    <a:pt x="0" y="55"/>
                    <a:pt x="0" y="53"/>
                    <a:pt x="0" y="52"/>
                  </a:cubicBezTo>
                  <a:cubicBezTo>
                    <a:pt x="0" y="51"/>
                    <a:pt x="0" y="50"/>
                    <a:pt x="0" y="48"/>
                  </a:cubicBezTo>
                  <a:cubicBezTo>
                    <a:pt x="0" y="47"/>
                    <a:pt x="1" y="46"/>
                    <a:pt x="1" y="45"/>
                  </a:cubicBezTo>
                  <a:cubicBezTo>
                    <a:pt x="1" y="44"/>
                    <a:pt x="2" y="43"/>
                    <a:pt x="2" y="42"/>
                  </a:cubicBezTo>
                  <a:cubicBezTo>
                    <a:pt x="3" y="41"/>
                    <a:pt x="3" y="40"/>
                    <a:pt x="4" y="39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5" name="Freeform 41"/>
            <p:cNvSpPr/>
            <p:nvPr/>
          </p:nvSpPr>
          <p:spPr>
            <a:xfrm>
              <a:off x="6320160" y="3229200"/>
              <a:ext cx="226440" cy="396720"/>
            </a:xfrm>
            <a:custGeom>
              <a:avLst/>
              <a:gdLst>
                <a:gd name="textAreaLeft" fmla="*/ 0 w 226440"/>
                <a:gd name="textAreaRight" fmla="*/ 226800 w 226440"/>
                <a:gd name="textAreaTop" fmla="*/ 0 h 396720"/>
                <a:gd name="textAreaBottom" fmla="*/ 397080 h 396720"/>
              </a:gdLst>
              <a:ahLst/>
              <a:rect l="textAreaLeft" t="textAreaTop" r="textAreaRight" b="textAreaBottom"/>
              <a:pathLst>
                <a:path w="39" h="70">
                  <a:moveTo>
                    <a:pt x="39" y="42"/>
                  </a:moveTo>
                  <a:cubicBezTo>
                    <a:pt x="30" y="50"/>
                    <a:pt x="21" y="59"/>
                    <a:pt x="13" y="67"/>
                  </a:cubicBezTo>
                  <a:cubicBezTo>
                    <a:pt x="12" y="68"/>
                    <a:pt x="10" y="70"/>
                    <a:pt x="9" y="69"/>
                  </a:cubicBezTo>
                  <a:cubicBezTo>
                    <a:pt x="5" y="65"/>
                    <a:pt x="2" y="60"/>
                    <a:pt x="1" y="54"/>
                  </a:cubicBezTo>
                  <a:cubicBezTo>
                    <a:pt x="0" y="46"/>
                    <a:pt x="4" y="40"/>
                    <a:pt x="8" y="34"/>
                  </a:cubicBezTo>
                  <a:cubicBezTo>
                    <a:pt x="16" y="23"/>
                    <a:pt x="23" y="11"/>
                    <a:pt x="31" y="0"/>
                  </a:cubicBezTo>
                  <a:cubicBezTo>
                    <a:pt x="22" y="14"/>
                    <a:pt x="26" y="32"/>
                    <a:pt x="39" y="42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6" name="Freeform 42"/>
            <p:cNvSpPr/>
            <p:nvPr/>
          </p:nvSpPr>
          <p:spPr>
            <a:xfrm>
              <a:off x="5948280" y="3439080"/>
              <a:ext cx="533880" cy="163440"/>
            </a:xfrm>
            <a:custGeom>
              <a:avLst/>
              <a:gdLst>
                <a:gd name="textAreaLeft" fmla="*/ 0 w 533880"/>
                <a:gd name="textAreaRight" fmla="*/ 534240 w 533880"/>
                <a:gd name="textAreaTop" fmla="*/ 0 h 163440"/>
                <a:gd name="textAreaBottom" fmla="*/ 163800 h 163440"/>
              </a:gdLst>
              <a:ahLst/>
              <a:rect l="textAreaLeft" t="textAreaTop" r="textAreaRight" b="textAreaBottom"/>
              <a:pathLst>
                <a:path w="398" h="125">
                  <a:moveTo>
                    <a:pt x="398" y="0"/>
                  </a:moveTo>
                  <a:lnTo>
                    <a:pt x="286" y="125"/>
                  </a:lnTo>
                  <a:lnTo>
                    <a:pt x="0" y="125"/>
                  </a:lnTo>
                  <a:lnTo>
                    <a:pt x="0" y="0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7" name="Freeform 43"/>
            <p:cNvSpPr/>
            <p:nvPr/>
          </p:nvSpPr>
          <p:spPr>
            <a:xfrm>
              <a:off x="6604920" y="3439080"/>
              <a:ext cx="783720" cy="163440"/>
            </a:xfrm>
            <a:custGeom>
              <a:avLst/>
              <a:gdLst>
                <a:gd name="textAreaLeft" fmla="*/ 0 w 783720"/>
                <a:gd name="textAreaRight" fmla="*/ 784080 w 783720"/>
                <a:gd name="textAreaTop" fmla="*/ 0 h 163440"/>
                <a:gd name="textAreaBottom" fmla="*/ 163800 h 163440"/>
              </a:gdLst>
              <a:ahLst/>
              <a:rect l="textAreaLeft" t="textAreaTop" r="textAreaRight" b="textAreaBottom"/>
              <a:pathLst>
                <a:path w="584" h="125">
                  <a:moveTo>
                    <a:pt x="584" y="0"/>
                  </a:moveTo>
                  <a:lnTo>
                    <a:pt x="277" y="125"/>
                  </a:lnTo>
                  <a:lnTo>
                    <a:pt x="0" y="125"/>
                  </a:lnTo>
                  <a:lnTo>
                    <a:pt x="195" y="0"/>
                  </a:lnTo>
                  <a:lnTo>
                    <a:pt x="584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8" name="Freeform 44"/>
            <p:cNvSpPr/>
            <p:nvPr/>
          </p:nvSpPr>
          <p:spPr>
            <a:xfrm>
              <a:off x="5599440" y="2143800"/>
              <a:ext cx="2504520" cy="1294920"/>
            </a:xfrm>
            <a:custGeom>
              <a:avLst/>
              <a:gdLst>
                <a:gd name="textAreaLeft" fmla="*/ 0 w 2504520"/>
                <a:gd name="textAreaRight" fmla="*/ 2504880 w 2504520"/>
                <a:gd name="textAreaTop" fmla="*/ 0 h 1294920"/>
                <a:gd name="textAreaBottom" fmla="*/ 1295280 h 1294920"/>
              </a:gdLst>
              <a:ahLst/>
              <a:rect l="textAreaLeft" t="textAreaTop" r="textAreaRight" b="textAreaBottom"/>
              <a:pathLst>
                <a:path w="431" h="228">
                  <a:moveTo>
                    <a:pt x="250" y="0"/>
                  </a:moveTo>
                  <a:cubicBezTo>
                    <a:pt x="251" y="3"/>
                    <a:pt x="251" y="6"/>
                    <a:pt x="251" y="9"/>
                  </a:cubicBezTo>
                  <a:cubicBezTo>
                    <a:pt x="251" y="10"/>
                    <a:pt x="251" y="10"/>
                    <a:pt x="251" y="11"/>
                  </a:cubicBezTo>
                  <a:cubicBezTo>
                    <a:pt x="253" y="12"/>
                    <a:pt x="254" y="13"/>
                    <a:pt x="255" y="14"/>
                  </a:cubicBezTo>
                  <a:cubicBezTo>
                    <a:pt x="261" y="20"/>
                    <a:pt x="267" y="26"/>
                    <a:pt x="274" y="32"/>
                  </a:cubicBezTo>
                  <a:cubicBezTo>
                    <a:pt x="295" y="51"/>
                    <a:pt x="316" y="71"/>
                    <a:pt x="337" y="90"/>
                  </a:cubicBezTo>
                  <a:cubicBezTo>
                    <a:pt x="359" y="111"/>
                    <a:pt x="381" y="131"/>
                    <a:pt x="403" y="151"/>
                  </a:cubicBezTo>
                  <a:cubicBezTo>
                    <a:pt x="412" y="160"/>
                    <a:pt x="422" y="169"/>
                    <a:pt x="431" y="178"/>
                  </a:cubicBezTo>
                  <a:cubicBezTo>
                    <a:pt x="410" y="178"/>
                    <a:pt x="388" y="178"/>
                    <a:pt x="366" y="178"/>
                  </a:cubicBezTo>
                  <a:cubicBezTo>
                    <a:pt x="345" y="178"/>
                    <a:pt x="325" y="178"/>
                    <a:pt x="304" y="178"/>
                  </a:cubicBezTo>
                  <a:cubicBezTo>
                    <a:pt x="305" y="195"/>
                    <a:pt x="306" y="212"/>
                    <a:pt x="308" y="228"/>
                  </a:cubicBezTo>
                  <a:cubicBezTo>
                    <a:pt x="283" y="228"/>
                    <a:pt x="259" y="228"/>
                    <a:pt x="235" y="228"/>
                  </a:cubicBezTo>
                  <a:cubicBezTo>
                    <a:pt x="229" y="228"/>
                    <a:pt x="224" y="228"/>
                    <a:pt x="218" y="228"/>
                  </a:cubicBezTo>
                  <a:cubicBezTo>
                    <a:pt x="225" y="217"/>
                    <a:pt x="224" y="202"/>
                    <a:pt x="217" y="191"/>
                  </a:cubicBezTo>
                  <a:cubicBezTo>
                    <a:pt x="210" y="180"/>
                    <a:pt x="197" y="173"/>
                    <a:pt x="184" y="172"/>
                  </a:cubicBezTo>
                  <a:cubicBezTo>
                    <a:pt x="170" y="172"/>
                    <a:pt x="157" y="178"/>
                    <a:pt x="150" y="189"/>
                  </a:cubicBezTo>
                  <a:cubicBezTo>
                    <a:pt x="143" y="201"/>
                    <a:pt x="144" y="217"/>
                    <a:pt x="152" y="228"/>
                  </a:cubicBezTo>
                  <a:cubicBezTo>
                    <a:pt x="128" y="228"/>
                    <a:pt x="103" y="228"/>
                    <a:pt x="79" y="228"/>
                  </a:cubicBezTo>
                  <a:cubicBezTo>
                    <a:pt x="73" y="228"/>
                    <a:pt x="66" y="228"/>
                    <a:pt x="60" y="228"/>
                  </a:cubicBezTo>
                  <a:cubicBezTo>
                    <a:pt x="60" y="204"/>
                    <a:pt x="60" y="180"/>
                    <a:pt x="60" y="156"/>
                  </a:cubicBezTo>
                  <a:cubicBezTo>
                    <a:pt x="60" y="147"/>
                    <a:pt x="60" y="138"/>
                    <a:pt x="60" y="129"/>
                  </a:cubicBezTo>
                  <a:cubicBezTo>
                    <a:pt x="51" y="140"/>
                    <a:pt x="36" y="144"/>
                    <a:pt x="23" y="141"/>
                  </a:cubicBezTo>
                  <a:cubicBezTo>
                    <a:pt x="10" y="137"/>
                    <a:pt x="0" y="125"/>
                    <a:pt x="0" y="112"/>
                  </a:cubicBezTo>
                  <a:cubicBezTo>
                    <a:pt x="0" y="98"/>
                    <a:pt x="10" y="87"/>
                    <a:pt x="23" y="83"/>
                  </a:cubicBezTo>
                  <a:cubicBezTo>
                    <a:pt x="36" y="79"/>
                    <a:pt x="51" y="83"/>
                    <a:pt x="60" y="94"/>
                  </a:cubicBezTo>
                  <a:cubicBezTo>
                    <a:pt x="60" y="71"/>
                    <a:pt x="60" y="47"/>
                    <a:pt x="60" y="24"/>
                  </a:cubicBezTo>
                  <a:cubicBezTo>
                    <a:pt x="60" y="18"/>
                    <a:pt x="60" y="12"/>
                    <a:pt x="60" y="6"/>
                  </a:cubicBezTo>
                  <a:cubicBezTo>
                    <a:pt x="60" y="5"/>
                    <a:pt x="59" y="1"/>
                    <a:pt x="60" y="1"/>
                  </a:cubicBezTo>
                  <a:cubicBezTo>
                    <a:pt x="72" y="1"/>
                    <a:pt x="85" y="1"/>
                    <a:pt x="97" y="1"/>
                  </a:cubicBezTo>
                  <a:cubicBezTo>
                    <a:pt x="105" y="1"/>
                    <a:pt x="114" y="1"/>
                    <a:pt x="122" y="1"/>
                  </a:cubicBezTo>
                  <a:cubicBezTo>
                    <a:pt x="115" y="11"/>
                    <a:pt x="115" y="25"/>
                    <a:pt x="123" y="35"/>
                  </a:cubicBezTo>
                  <a:cubicBezTo>
                    <a:pt x="130" y="44"/>
                    <a:pt x="142" y="50"/>
                    <a:pt x="154" y="50"/>
                  </a:cubicBezTo>
                  <a:cubicBezTo>
                    <a:pt x="165" y="50"/>
                    <a:pt x="177" y="45"/>
                    <a:pt x="184" y="36"/>
                  </a:cubicBezTo>
                  <a:cubicBezTo>
                    <a:pt x="192" y="25"/>
                    <a:pt x="192" y="11"/>
                    <a:pt x="184" y="0"/>
                  </a:cubicBezTo>
                  <a:cubicBezTo>
                    <a:pt x="206" y="0"/>
                    <a:pt x="228" y="0"/>
                    <a:pt x="250" y="0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99" name="Freeform 45"/>
            <p:cNvSpPr/>
            <p:nvPr/>
          </p:nvSpPr>
          <p:spPr>
            <a:xfrm>
              <a:off x="5628960" y="2172600"/>
              <a:ext cx="2405160" cy="1236960"/>
            </a:xfrm>
            <a:custGeom>
              <a:avLst/>
              <a:gdLst>
                <a:gd name="textAreaLeft" fmla="*/ 0 w 2405160"/>
                <a:gd name="textAreaRight" fmla="*/ 2405520 w 2405160"/>
                <a:gd name="textAreaTop" fmla="*/ 0 h 1236960"/>
                <a:gd name="textAreaBottom" fmla="*/ 1237320 h 1236960"/>
              </a:gdLst>
              <a:ahLst/>
              <a:rect l="textAreaLeft" t="textAreaTop" r="textAreaRight" b="textAreaBottom"/>
              <a:pathLst>
                <a:path w="414" h="218">
                  <a:moveTo>
                    <a:pt x="297" y="218"/>
                  </a:moveTo>
                  <a:cubicBezTo>
                    <a:pt x="230" y="218"/>
                    <a:pt x="230" y="218"/>
                    <a:pt x="230" y="218"/>
                  </a:cubicBezTo>
                  <a:cubicBezTo>
                    <a:pt x="221" y="218"/>
                    <a:pt x="221" y="218"/>
                    <a:pt x="221" y="218"/>
                  </a:cubicBezTo>
                  <a:cubicBezTo>
                    <a:pt x="220" y="218"/>
                    <a:pt x="220" y="218"/>
                    <a:pt x="220" y="218"/>
                  </a:cubicBezTo>
                  <a:cubicBezTo>
                    <a:pt x="224" y="207"/>
                    <a:pt x="223" y="194"/>
                    <a:pt x="216" y="183"/>
                  </a:cubicBezTo>
                  <a:cubicBezTo>
                    <a:pt x="208" y="171"/>
                    <a:pt x="194" y="163"/>
                    <a:pt x="179" y="162"/>
                  </a:cubicBezTo>
                  <a:cubicBezTo>
                    <a:pt x="178" y="162"/>
                    <a:pt x="178" y="162"/>
                    <a:pt x="178" y="162"/>
                  </a:cubicBezTo>
                  <a:cubicBezTo>
                    <a:pt x="163" y="162"/>
                    <a:pt x="149" y="170"/>
                    <a:pt x="141" y="182"/>
                  </a:cubicBezTo>
                  <a:cubicBezTo>
                    <a:pt x="134" y="193"/>
                    <a:pt x="134" y="206"/>
                    <a:pt x="138" y="218"/>
                  </a:cubicBezTo>
                  <a:cubicBezTo>
                    <a:pt x="74" y="218"/>
                    <a:pt x="74" y="218"/>
                    <a:pt x="74" y="218"/>
                  </a:cubicBezTo>
                  <a:cubicBezTo>
                    <a:pt x="64" y="218"/>
                    <a:pt x="64" y="218"/>
                    <a:pt x="64" y="218"/>
                  </a:cubicBezTo>
                  <a:cubicBezTo>
                    <a:pt x="59" y="218"/>
                    <a:pt x="59" y="218"/>
                    <a:pt x="59" y="218"/>
                  </a:cubicBezTo>
                  <a:cubicBezTo>
                    <a:pt x="60" y="151"/>
                    <a:pt x="60" y="151"/>
                    <a:pt x="60" y="151"/>
                  </a:cubicBezTo>
                  <a:cubicBezTo>
                    <a:pt x="60" y="124"/>
                    <a:pt x="60" y="124"/>
                    <a:pt x="60" y="124"/>
                  </a:cubicBezTo>
                  <a:cubicBezTo>
                    <a:pt x="60" y="110"/>
                    <a:pt x="60" y="110"/>
                    <a:pt x="60" y="110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45" y="128"/>
                    <a:pt x="37" y="132"/>
                    <a:pt x="27" y="132"/>
                  </a:cubicBezTo>
                  <a:cubicBezTo>
                    <a:pt x="25" y="132"/>
                    <a:pt x="22" y="132"/>
                    <a:pt x="19" y="131"/>
                  </a:cubicBezTo>
                  <a:cubicBezTo>
                    <a:pt x="8" y="128"/>
                    <a:pt x="0" y="118"/>
                    <a:pt x="0" y="107"/>
                  </a:cubicBezTo>
                  <a:cubicBezTo>
                    <a:pt x="0" y="96"/>
                    <a:pt x="8" y="86"/>
                    <a:pt x="19" y="83"/>
                  </a:cubicBezTo>
                  <a:cubicBezTo>
                    <a:pt x="22" y="82"/>
                    <a:pt x="25" y="82"/>
                    <a:pt x="28" y="82"/>
                  </a:cubicBezTo>
                  <a:cubicBezTo>
                    <a:pt x="37" y="82"/>
                    <a:pt x="46" y="86"/>
                    <a:pt x="51" y="92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89"/>
                    <a:pt x="60" y="89"/>
                    <a:pt x="60" y="89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5" y="11"/>
                    <a:pt x="107" y="23"/>
                    <a:pt x="114" y="33"/>
                  </a:cubicBezTo>
                  <a:cubicBezTo>
                    <a:pt x="122" y="43"/>
                    <a:pt x="134" y="50"/>
                    <a:pt x="148" y="50"/>
                  </a:cubicBezTo>
                  <a:cubicBezTo>
                    <a:pt x="149" y="50"/>
                    <a:pt x="149" y="50"/>
                    <a:pt x="149" y="50"/>
                  </a:cubicBezTo>
                  <a:cubicBezTo>
                    <a:pt x="163" y="50"/>
                    <a:pt x="176" y="44"/>
                    <a:pt x="183" y="33"/>
                  </a:cubicBezTo>
                  <a:cubicBezTo>
                    <a:pt x="190" y="24"/>
                    <a:pt x="192" y="11"/>
                    <a:pt x="187" y="0"/>
                  </a:cubicBezTo>
                  <a:cubicBezTo>
                    <a:pt x="241" y="0"/>
                    <a:pt x="241" y="0"/>
                    <a:pt x="241" y="0"/>
                  </a:cubicBezTo>
                  <a:cubicBezTo>
                    <a:pt x="241" y="5"/>
                    <a:pt x="241" y="5"/>
                    <a:pt x="241" y="5"/>
                  </a:cubicBezTo>
                  <a:cubicBezTo>
                    <a:pt x="241" y="6"/>
                    <a:pt x="241" y="8"/>
                    <a:pt x="243" y="9"/>
                  </a:cubicBezTo>
                  <a:cubicBezTo>
                    <a:pt x="245" y="11"/>
                    <a:pt x="245" y="11"/>
                    <a:pt x="245" y="11"/>
                  </a:cubicBezTo>
                  <a:cubicBezTo>
                    <a:pt x="247" y="13"/>
                    <a:pt x="247" y="13"/>
                    <a:pt x="247" y="13"/>
                  </a:cubicBezTo>
                  <a:cubicBezTo>
                    <a:pt x="259" y="24"/>
                    <a:pt x="259" y="24"/>
                    <a:pt x="259" y="24"/>
                  </a:cubicBezTo>
                  <a:cubicBezTo>
                    <a:pt x="265" y="30"/>
                    <a:pt x="265" y="30"/>
                    <a:pt x="265" y="30"/>
                  </a:cubicBezTo>
                  <a:cubicBezTo>
                    <a:pt x="298" y="61"/>
                    <a:pt x="298" y="61"/>
                    <a:pt x="298" y="61"/>
                  </a:cubicBezTo>
                  <a:cubicBezTo>
                    <a:pt x="329" y="89"/>
                    <a:pt x="329" y="89"/>
                    <a:pt x="329" y="89"/>
                  </a:cubicBezTo>
                  <a:cubicBezTo>
                    <a:pt x="394" y="150"/>
                    <a:pt x="394" y="150"/>
                    <a:pt x="394" y="150"/>
                  </a:cubicBezTo>
                  <a:cubicBezTo>
                    <a:pt x="414" y="168"/>
                    <a:pt x="414" y="168"/>
                    <a:pt x="414" y="168"/>
                  </a:cubicBezTo>
                  <a:cubicBezTo>
                    <a:pt x="361" y="168"/>
                    <a:pt x="361" y="168"/>
                    <a:pt x="361" y="168"/>
                  </a:cubicBezTo>
                  <a:cubicBezTo>
                    <a:pt x="299" y="168"/>
                    <a:pt x="299" y="168"/>
                    <a:pt x="299" y="168"/>
                  </a:cubicBezTo>
                  <a:cubicBezTo>
                    <a:pt x="294" y="168"/>
                    <a:pt x="294" y="168"/>
                    <a:pt x="294" y="168"/>
                  </a:cubicBezTo>
                  <a:cubicBezTo>
                    <a:pt x="294" y="173"/>
                    <a:pt x="294" y="173"/>
                    <a:pt x="294" y="173"/>
                  </a:cubicBezTo>
                  <a:lnTo>
                    <a:pt x="297" y="218"/>
                  </a:lnTo>
                  <a:close/>
                </a:path>
              </a:pathLst>
            </a:custGeom>
            <a:solidFill>
              <a:srgbClr val="c4d1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0" name="Freeform 46"/>
            <p:cNvSpPr/>
            <p:nvPr/>
          </p:nvSpPr>
          <p:spPr>
            <a:xfrm>
              <a:off x="4908240" y="3705120"/>
              <a:ext cx="685440" cy="91440"/>
            </a:xfrm>
            <a:custGeom>
              <a:avLst/>
              <a:gdLst>
                <a:gd name="textAreaLeft" fmla="*/ 0 w 685440"/>
                <a:gd name="textAreaRight" fmla="*/ 685800 w 685440"/>
                <a:gd name="textAreaTop" fmla="*/ 0 h 91440"/>
                <a:gd name="textAreaBottom" fmla="*/ 91800 h 91440"/>
              </a:gdLst>
              <a:ahLst/>
              <a:rect l="textAreaLeft" t="textAreaTop" r="textAreaRight" b="textAreaBottom"/>
              <a:pathLst>
                <a:path w="511" h="70">
                  <a:moveTo>
                    <a:pt x="407" y="0"/>
                  </a:moveTo>
                  <a:lnTo>
                    <a:pt x="511" y="70"/>
                  </a:lnTo>
                  <a:lnTo>
                    <a:pt x="225" y="70"/>
                  </a:lnTo>
                  <a:lnTo>
                    <a:pt x="0" y="0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rgbClr val="4c5c5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1" name="Freeform 47"/>
            <p:cNvSpPr/>
            <p:nvPr/>
          </p:nvSpPr>
          <p:spPr>
            <a:xfrm>
              <a:off x="6273360" y="3705120"/>
              <a:ext cx="673560" cy="91440"/>
            </a:xfrm>
            <a:custGeom>
              <a:avLst/>
              <a:gdLst>
                <a:gd name="textAreaLeft" fmla="*/ 0 w 673560"/>
                <a:gd name="textAreaRight" fmla="*/ 673920 w 673560"/>
                <a:gd name="textAreaTop" fmla="*/ 0 h 91440"/>
                <a:gd name="textAreaBottom" fmla="*/ 91800 h 91440"/>
              </a:gdLst>
              <a:ahLst/>
              <a:rect l="textAreaLeft" t="textAreaTop" r="textAreaRight" b="textAreaBottom"/>
              <a:pathLst>
                <a:path w="502" h="70">
                  <a:moveTo>
                    <a:pt x="502" y="0"/>
                  </a:moveTo>
                  <a:lnTo>
                    <a:pt x="290" y="70"/>
                  </a:lnTo>
                  <a:lnTo>
                    <a:pt x="0" y="70"/>
                  </a:lnTo>
                  <a:lnTo>
                    <a:pt x="96" y="0"/>
                  </a:lnTo>
                  <a:lnTo>
                    <a:pt x="502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2" name="Freeform 48"/>
            <p:cNvSpPr/>
            <p:nvPr/>
          </p:nvSpPr>
          <p:spPr>
            <a:xfrm>
              <a:off x="5913360" y="3466440"/>
              <a:ext cx="11880" cy="534600"/>
            </a:xfrm>
            <a:custGeom>
              <a:avLst/>
              <a:gdLst>
                <a:gd name="textAreaLeft" fmla="*/ 0 w 11880"/>
                <a:gd name="textAreaRight" fmla="*/ 12240 w 11880"/>
                <a:gd name="textAreaTop" fmla="*/ 0 h 534600"/>
                <a:gd name="textAreaBottom" fmla="*/ 534960 h 534600"/>
              </a:gdLst>
              <a:ahLst/>
              <a:rect l="textAreaLeft" t="textAreaTop" r="textAreaRight" b="textAreaBottom"/>
              <a:pathLst>
                <a:path w="9" h="408">
                  <a:moveTo>
                    <a:pt x="4" y="0"/>
                  </a:moveTo>
                  <a:lnTo>
                    <a:pt x="9" y="117"/>
                  </a:lnTo>
                  <a:lnTo>
                    <a:pt x="9" y="408"/>
                  </a:lnTo>
                  <a:lnTo>
                    <a:pt x="0" y="40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3" name="Freeform 49"/>
            <p:cNvSpPr/>
            <p:nvPr/>
          </p:nvSpPr>
          <p:spPr>
            <a:xfrm>
              <a:off x="5791320" y="3955320"/>
              <a:ext cx="133920" cy="45360"/>
            </a:xfrm>
            <a:custGeom>
              <a:avLst/>
              <a:gdLst>
                <a:gd name="textAreaLeft" fmla="*/ 0 w 133920"/>
                <a:gd name="textAreaRight" fmla="*/ 134280 w 133920"/>
                <a:gd name="textAreaTop" fmla="*/ 0 h 45360"/>
                <a:gd name="textAreaBottom" fmla="*/ 45720 h 45360"/>
              </a:gdLst>
              <a:ahLst/>
              <a:rect l="textAreaLeft" t="textAreaTop" r="textAreaRight" b="textAreaBottom"/>
              <a:pathLst>
                <a:path w="23" h="8">
                  <a:moveTo>
                    <a:pt x="21" y="7"/>
                  </a:moveTo>
                  <a:cubicBezTo>
                    <a:pt x="23" y="8"/>
                    <a:pt x="23" y="8"/>
                    <a:pt x="23" y="8"/>
                  </a:cubicBezTo>
                  <a:cubicBezTo>
                    <a:pt x="22" y="7"/>
                    <a:pt x="21" y="6"/>
                    <a:pt x="20" y="6"/>
                  </a:cubicBezTo>
                  <a:cubicBezTo>
                    <a:pt x="19" y="5"/>
                    <a:pt x="17" y="5"/>
                    <a:pt x="16" y="4"/>
                  </a:cubicBezTo>
                  <a:cubicBezTo>
                    <a:pt x="15" y="4"/>
                    <a:pt x="13" y="4"/>
                    <a:pt x="12" y="4"/>
                  </a:cubicBezTo>
                  <a:cubicBezTo>
                    <a:pt x="11" y="3"/>
                    <a:pt x="9" y="3"/>
                    <a:pt x="8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0"/>
                    <a:pt x="6" y="1"/>
                  </a:cubicBezTo>
                  <a:cubicBezTo>
                    <a:pt x="8" y="1"/>
                    <a:pt x="9" y="1"/>
                    <a:pt x="11" y="2"/>
                  </a:cubicBezTo>
                  <a:cubicBezTo>
                    <a:pt x="13" y="2"/>
                    <a:pt x="15" y="3"/>
                    <a:pt x="17" y="4"/>
                  </a:cubicBezTo>
                  <a:cubicBezTo>
                    <a:pt x="18" y="5"/>
                    <a:pt x="20" y="6"/>
                    <a:pt x="21" y="7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tIns="22680" bIns="2268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4" name="Freeform 50"/>
            <p:cNvSpPr/>
            <p:nvPr/>
          </p:nvSpPr>
          <p:spPr>
            <a:xfrm>
              <a:off x="5838480" y="3989520"/>
              <a:ext cx="109800" cy="67680"/>
            </a:xfrm>
            <a:custGeom>
              <a:avLst/>
              <a:gdLst>
                <a:gd name="textAreaLeft" fmla="*/ 0 w 109800"/>
                <a:gd name="textAreaRight" fmla="*/ 110160 w 109800"/>
                <a:gd name="textAreaTop" fmla="*/ 0 h 67680"/>
                <a:gd name="textAreaBottom" fmla="*/ 68040 h 67680"/>
              </a:gdLst>
              <a:ahLst/>
              <a:rect l="textAreaLeft" t="textAreaTop" r="textAreaRight" b="textAreaBottom"/>
              <a:pathLst>
                <a:path w="19" h="12">
                  <a:moveTo>
                    <a:pt x="18" y="9"/>
                  </a:moveTo>
                  <a:cubicBezTo>
                    <a:pt x="13" y="3"/>
                    <a:pt x="7" y="2"/>
                    <a:pt x="0" y="0"/>
                  </a:cubicBezTo>
                  <a:cubicBezTo>
                    <a:pt x="7" y="2"/>
                    <a:pt x="14" y="6"/>
                    <a:pt x="19" y="12"/>
                  </a:cubicBezTo>
                  <a:cubicBezTo>
                    <a:pt x="19" y="10"/>
                    <a:pt x="19" y="10"/>
                    <a:pt x="18" y="9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tIns="33840" bIns="3384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5" name="Freeform 51"/>
            <p:cNvSpPr/>
            <p:nvPr/>
          </p:nvSpPr>
          <p:spPr>
            <a:xfrm>
              <a:off x="4878360" y="3705120"/>
              <a:ext cx="331200" cy="527760"/>
            </a:xfrm>
            <a:custGeom>
              <a:avLst/>
              <a:gdLst>
                <a:gd name="textAreaLeft" fmla="*/ 0 w 331200"/>
                <a:gd name="textAreaRight" fmla="*/ 331560 w 331200"/>
                <a:gd name="textAreaTop" fmla="*/ 0 h 527760"/>
                <a:gd name="textAreaBottom" fmla="*/ 528120 h 527760"/>
              </a:gdLst>
              <a:ahLst/>
              <a:rect l="textAreaLeft" t="textAreaTop" r="textAreaRight" b="textAreaBottom"/>
              <a:pathLst>
                <a:path w="247" h="403">
                  <a:moveTo>
                    <a:pt x="22" y="0"/>
                  </a:moveTo>
                  <a:lnTo>
                    <a:pt x="247" y="70"/>
                  </a:lnTo>
                  <a:lnTo>
                    <a:pt x="234" y="356"/>
                  </a:lnTo>
                  <a:lnTo>
                    <a:pt x="0" y="40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3e515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6" name="Freeform 52"/>
            <p:cNvSpPr/>
            <p:nvPr/>
          </p:nvSpPr>
          <p:spPr>
            <a:xfrm>
              <a:off x="4878360" y="4171680"/>
              <a:ext cx="709920" cy="61200"/>
            </a:xfrm>
            <a:custGeom>
              <a:avLst/>
              <a:gdLst>
                <a:gd name="textAreaLeft" fmla="*/ 0 w 709920"/>
                <a:gd name="textAreaRight" fmla="*/ 710280 w 709920"/>
                <a:gd name="textAreaTop" fmla="*/ 0 h 61200"/>
                <a:gd name="textAreaBottom" fmla="*/ 61560 h 61200"/>
              </a:gdLst>
              <a:ahLst/>
              <a:rect l="textAreaLeft" t="textAreaTop" r="textAreaRight" b="textAreaBottom"/>
              <a:pathLst>
                <a:path w="529" h="47">
                  <a:moveTo>
                    <a:pt x="0" y="47"/>
                  </a:moveTo>
                  <a:lnTo>
                    <a:pt x="234" y="0"/>
                  </a:lnTo>
                  <a:lnTo>
                    <a:pt x="529" y="0"/>
                  </a:lnTo>
                  <a:lnTo>
                    <a:pt x="416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4c5c5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tIns="30600" bIns="3060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7" name="Freeform 53"/>
            <p:cNvSpPr/>
            <p:nvPr/>
          </p:nvSpPr>
          <p:spPr>
            <a:xfrm>
              <a:off x="6279840" y="4171680"/>
              <a:ext cx="696240" cy="61200"/>
            </a:xfrm>
            <a:custGeom>
              <a:avLst/>
              <a:gdLst>
                <a:gd name="textAreaLeft" fmla="*/ 0 w 696240"/>
                <a:gd name="textAreaRight" fmla="*/ 696600 w 696240"/>
                <a:gd name="textAreaTop" fmla="*/ 0 h 61200"/>
                <a:gd name="textAreaBottom" fmla="*/ 61560 h 61200"/>
              </a:gdLst>
              <a:ahLst/>
              <a:rect l="textAreaLeft" t="textAreaTop" r="textAreaRight" b="textAreaBottom"/>
              <a:pathLst>
                <a:path w="519" h="47">
                  <a:moveTo>
                    <a:pt x="99" y="47"/>
                  </a:moveTo>
                  <a:lnTo>
                    <a:pt x="0" y="0"/>
                  </a:lnTo>
                  <a:lnTo>
                    <a:pt x="294" y="0"/>
                  </a:lnTo>
                  <a:lnTo>
                    <a:pt x="519" y="47"/>
                  </a:lnTo>
                  <a:lnTo>
                    <a:pt x="99" y="47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tIns="30600" bIns="3060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8" name="Freeform 54"/>
            <p:cNvSpPr/>
            <p:nvPr/>
          </p:nvSpPr>
          <p:spPr>
            <a:xfrm>
              <a:off x="6273360" y="3705120"/>
              <a:ext cx="673560" cy="91440"/>
            </a:xfrm>
            <a:custGeom>
              <a:avLst/>
              <a:gdLst>
                <a:gd name="textAreaLeft" fmla="*/ 0 w 673560"/>
                <a:gd name="textAreaRight" fmla="*/ 673920 w 673560"/>
                <a:gd name="textAreaTop" fmla="*/ 0 h 91440"/>
                <a:gd name="textAreaBottom" fmla="*/ 91800 h 91440"/>
              </a:gdLst>
              <a:ahLst/>
              <a:rect l="textAreaLeft" t="textAreaTop" r="textAreaRight" b="textAreaBottom"/>
              <a:pathLst>
                <a:path w="502" h="70">
                  <a:moveTo>
                    <a:pt x="502" y="0"/>
                  </a:moveTo>
                  <a:lnTo>
                    <a:pt x="290" y="70"/>
                  </a:lnTo>
                  <a:lnTo>
                    <a:pt x="0" y="70"/>
                  </a:lnTo>
                  <a:lnTo>
                    <a:pt x="96" y="0"/>
                  </a:lnTo>
                  <a:lnTo>
                    <a:pt x="502" y="0"/>
                  </a:lnTo>
                  <a:close/>
                </a:path>
              </a:pathLst>
            </a:custGeom>
            <a:solidFill>
              <a:srgbClr val="83250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09" name="Freeform 55"/>
            <p:cNvSpPr/>
            <p:nvPr/>
          </p:nvSpPr>
          <p:spPr>
            <a:xfrm>
              <a:off x="6279840" y="4171680"/>
              <a:ext cx="696240" cy="61200"/>
            </a:xfrm>
            <a:custGeom>
              <a:avLst/>
              <a:gdLst>
                <a:gd name="textAreaLeft" fmla="*/ 0 w 696240"/>
                <a:gd name="textAreaRight" fmla="*/ 696600 w 696240"/>
                <a:gd name="textAreaTop" fmla="*/ 0 h 61200"/>
                <a:gd name="textAreaBottom" fmla="*/ 61560 h 61200"/>
              </a:gdLst>
              <a:ahLst/>
              <a:rect l="textAreaLeft" t="textAreaTop" r="textAreaRight" b="textAreaBottom"/>
              <a:pathLst>
                <a:path w="519" h="47">
                  <a:moveTo>
                    <a:pt x="99" y="47"/>
                  </a:moveTo>
                  <a:lnTo>
                    <a:pt x="0" y="0"/>
                  </a:lnTo>
                  <a:lnTo>
                    <a:pt x="294" y="0"/>
                  </a:lnTo>
                  <a:lnTo>
                    <a:pt x="519" y="47"/>
                  </a:lnTo>
                  <a:lnTo>
                    <a:pt x="99" y="47"/>
                  </a:lnTo>
                  <a:close/>
                </a:path>
              </a:pathLst>
            </a:custGeom>
            <a:solidFill>
              <a:srgbClr val="83250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tIns="30600" bIns="3060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10" name="Freeform 56"/>
            <p:cNvSpPr/>
            <p:nvPr/>
          </p:nvSpPr>
          <p:spPr>
            <a:xfrm>
              <a:off x="5524200" y="3955320"/>
              <a:ext cx="401040" cy="459720"/>
            </a:xfrm>
            <a:custGeom>
              <a:avLst/>
              <a:gdLst>
                <a:gd name="textAreaLeft" fmla="*/ 0 w 401040"/>
                <a:gd name="textAreaRight" fmla="*/ 401400 w 401040"/>
                <a:gd name="textAreaTop" fmla="*/ 0 h 459720"/>
                <a:gd name="textAreaBottom" fmla="*/ 460080 h 459720"/>
              </a:gdLst>
              <a:ahLst/>
              <a:rect l="textAreaLeft" t="textAreaTop" r="textAreaRight" b="textAreaBottom"/>
              <a:pathLst>
                <a:path w="69" h="81">
                  <a:moveTo>
                    <a:pt x="25" y="36"/>
                  </a:moveTo>
                  <a:cubicBezTo>
                    <a:pt x="23" y="19"/>
                    <a:pt x="37" y="3"/>
                    <a:pt x="54" y="3"/>
                  </a:cubicBezTo>
                  <a:cubicBezTo>
                    <a:pt x="55" y="3"/>
                    <a:pt x="57" y="3"/>
                    <a:pt x="58" y="4"/>
                  </a:cubicBezTo>
                  <a:cubicBezTo>
                    <a:pt x="59" y="4"/>
                    <a:pt x="61" y="4"/>
                    <a:pt x="62" y="4"/>
                  </a:cubicBezTo>
                  <a:cubicBezTo>
                    <a:pt x="63" y="5"/>
                    <a:pt x="65" y="5"/>
                    <a:pt x="66" y="6"/>
                  </a:cubicBezTo>
                  <a:cubicBezTo>
                    <a:pt x="67" y="6"/>
                    <a:pt x="68" y="7"/>
                    <a:pt x="69" y="8"/>
                  </a:cubicBezTo>
                  <a:cubicBezTo>
                    <a:pt x="67" y="7"/>
                    <a:pt x="67" y="7"/>
                    <a:pt x="67" y="7"/>
                  </a:cubicBezTo>
                  <a:cubicBezTo>
                    <a:pt x="66" y="6"/>
                    <a:pt x="64" y="5"/>
                    <a:pt x="63" y="4"/>
                  </a:cubicBezTo>
                  <a:cubicBezTo>
                    <a:pt x="61" y="3"/>
                    <a:pt x="59" y="2"/>
                    <a:pt x="57" y="2"/>
                  </a:cubicBezTo>
                  <a:cubicBezTo>
                    <a:pt x="55" y="1"/>
                    <a:pt x="54" y="1"/>
                    <a:pt x="52" y="1"/>
                  </a:cubicBezTo>
                  <a:cubicBezTo>
                    <a:pt x="50" y="0"/>
                    <a:pt x="48" y="0"/>
                    <a:pt x="46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4" y="0"/>
                    <a:pt x="40" y="1"/>
                    <a:pt x="38" y="1"/>
                  </a:cubicBezTo>
                  <a:cubicBezTo>
                    <a:pt x="35" y="1"/>
                    <a:pt x="32" y="2"/>
                    <a:pt x="29" y="4"/>
                  </a:cubicBezTo>
                  <a:cubicBezTo>
                    <a:pt x="19" y="8"/>
                    <a:pt x="11" y="17"/>
                    <a:pt x="7" y="28"/>
                  </a:cubicBezTo>
                  <a:cubicBezTo>
                    <a:pt x="0" y="49"/>
                    <a:pt x="12" y="73"/>
                    <a:pt x="34" y="79"/>
                  </a:cubicBezTo>
                  <a:cubicBezTo>
                    <a:pt x="40" y="81"/>
                    <a:pt x="46" y="81"/>
                    <a:pt x="53" y="80"/>
                  </a:cubicBezTo>
                  <a:cubicBezTo>
                    <a:pt x="56" y="79"/>
                    <a:pt x="60" y="78"/>
                    <a:pt x="63" y="76"/>
                  </a:cubicBezTo>
                  <a:cubicBezTo>
                    <a:pt x="64" y="76"/>
                    <a:pt x="67" y="75"/>
                    <a:pt x="67" y="73"/>
                  </a:cubicBezTo>
                  <a:cubicBezTo>
                    <a:pt x="68" y="67"/>
                    <a:pt x="69" y="61"/>
                    <a:pt x="69" y="55"/>
                  </a:cubicBezTo>
                  <a:cubicBezTo>
                    <a:pt x="68" y="56"/>
                    <a:pt x="67" y="57"/>
                    <a:pt x="66" y="57"/>
                  </a:cubicBezTo>
                  <a:cubicBezTo>
                    <a:pt x="49" y="65"/>
                    <a:pt x="28" y="55"/>
                    <a:pt x="25" y="36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11" name="Freeform 57"/>
            <p:cNvSpPr/>
            <p:nvPr/>
          </p:nvSpPr>
          <p:spPr>
            <a:xfrm>
              <a:off x="4361760" y="3149280"/>
              <a:ext cx="1556640" cy="1804680"/>
            </a:xfrm>
            <a:custGeom>
              <a:avLst/>
              <a:gdLst>
                <a:gd name="textAreaLeft" fmla="*/ 0 w 1556640"/>
                <a:gd name="textAreaRight" fmla="*/ 1557000 w 1556640"/>
                <a:gd name="textAreaTop" fmla="*/ 0 h 1804680"/>
                <a:gd name="textAreaBottom" fmla="*/ 1805040 h 1804680"/>
              </a:gdLst>
              <a:ahLst/>
              <a:rect l="textAreaLeft" t="textAreaTop" r="textAreaRight" b="textAreaBottom"/>
              <a:pathLst>
                <a:path w="268" h="318">
                  <a:moveTo>
                    <a:pt x="246" y="142"/>
                  </a:moveTo>
                  <a:cubicBezTo>
                    <a:pt x="219" y="142"/>
                    <a:pt x="199" y="168"/>
                    <a:pt x="206" y="194"/>
                  </a:cubicBezTo>
                  <a:cubicBezTo>
                    <a:pt x="210" y="206"/>
                    <a:pt x="219" y="215"/>
                    <a:pt x="231" y="220"/>
                  </a:cubicBezTo>
                  <a:cubicBezTo>
                    <a:pt x="243" y="224"/>
                    <a:pt x="256" y="223"/>
                    <a:pt x="267" y="216"/>
                  </a:cubicBezTo>
                  <a:cubicBezTo>
                    <a:pt x="267" y="240"/>
                    <a:pt x="267" y="263"/>
                    <a:pt x="267" y="287"/>
                  </a:cubicBezTo>
                  <a:cubicBezTo>
                    <a:pt x="267" y="297"/>
                    <a:pt x="267" y="308"/>
                    <a:pt x="267" y="318"/>
                  </a:cubicBezTo>
                  <a:cubicBezTo>
                    <a:pt x="254" y="318"/>
                    <a:pt x="241" y="318"/>
                    <a:pt x="228" y="318"/>
                  </a:cubicBezTo>
                  <a:cubicBezTo>
                    <a:pt x="198" y="318"/>
                    <a:pt x="169" y="318"/>
                    <a:pt x="140" y="318"/>
                  </a:cubicBezTo>
                  <a:cubicBezTo>
                    <a:pt x="109" y="318"/>
                    <a:pt x="79" y="318"/>
                    <a:pt x="49" y="318"/>
                  </a:cubicBezTo>
                  <a:cubicBezTo>
                    <a:pt x="33" y="318"/>
                    <a:pt x="17" y="318"/>
                    <a:pt x="1" y="318"/>
                  </a:cubicBezTo>
                  <a:cubicBezTo>
                    <a:pt x="0" y="318"/>
                    <a:pt x="0" y="318"/>
                    <a:pt x="0" y="318"/>
                  </a:cubicBezTo>
                  <a:cubicBezTo>
                    <a:pt x="1" y="304"/>
                    <a:pt x="2" y="291"/>
                    <a:pt x="3" y="278"/>
                  </a:cubicBezTo>
                  <a:cubicBezTo>
                    <a:pt x="5" y="248"/>
                    <a:pt x="7" y="219"/>
                    <a:pt x="10" y="189"/>
                  </a:cubicBezTo>
                  <a:cubicBezTo>
                    <a:pt x="12" y="159"/>
                    <a:pt x="14" y="130"/>
                    <a:pt x="17" y="100"/>
                  </a:cubicBezTo>
                  <a:cubicBezTo>
                    <a:pt x="18" y="85"/>
                    <a:pt x="19" y="71"/>
                    <a:pt x="20" y="56"/>
                  </a:cubicBezTo>
                  <a:cubicBezTo>
                    <a:pt x="20" y="55"/>
                    <a:pt x="39" y="56"/>
                    <a:pt x="41" y="56"/>
                  </a:cubicBezTo>
                  <a:cubicBezTo>
                    <a:pt x="56" y="56"/>
                    <a:pt x="71" y="56"/>
                    <a:pt x="87" y="56"/>
                  </a:cubicBezTo>
                  <a:cubicBezTo>
                    <a:pt x="99" y="56"/>
                    <a:pt x="111" y="56"/>
                    <a:pt x="124" y="56"/>
                  </a:cubicBezTo>
                  <a:cubicBezTo>
                    <a:pt x="113" y="47"/>
                    <a:pt x="110" y="32"/>
                    <a:pt x="116" y="19"/>
                  </a:cubicBezTo>
                  <a:cubicBezTo>
                    <a:pt x="122" y="8"/>
                    <a:pt x="134" y="0"/>
                    <a:pt x="147" y="0"/>
                  </a:cubicBezTo>
                  <a:cubicBezTo>
                    <a:pt x="160" y="0"/>
                    <a:pt x="173" y="7"/>
                    <a:pt x="178" y="18"/>
                  </a:cubicBezTo>
                  <a:cubicBezTo>
                    <a:pt x="184" y="32"/>
                    <a:pt x="179" y="47"/>
                    <a:pt x="168" y="56"/>
                  </a:cubicBezTo>
                  <a:cubicBezTo>
                    <a:pt x="191" y="56"/>
                    <a:pt x="214" y="56"/>
                    <a:pt x="238" y="56"/>
                  </a:cubicBezTo>
                  <a:cubicBezTo>
                    <a:pt x="248" y="56"/>
                    <a:pt x="258" y="56"/>
                    <a:pt x="268" y="56"/>
                  </a:cubicBezTo>
                  <a:cubicBezTo>
                    <a:pt x="268" y="80"/>
                    <a:pt x="268" y="104"/>
                    <a:pt x="267" y="128"/>
                  </a:cubicBezTo>
                  <a:cubicBezTo>
                    <a:pt x="267" y="135"/>
                    <a:pt x="267" y="142"/>
                    <a:pt x="267" y="149"/>
                  </a:cubicBezTo>
                  <a:cubicBezTo>
                    <a:pt x="261" y="144"/>
                    <a:pt x="253" y="142"/>
                    <a:pt x="246" y="142"/>
                  </a:cubicBezTo>
                  <a:cubicBezTo>
                    <a:pt x="240" y="142"/>
                    <a:pt x="248" y="142"/>
                    <a:pt x="246" y="142"/>
                  </a:cubicBezTo>
                  <a:close/>
                  <a:moveTo>
                    <a:pt x="185" y="191"/>
                  </a:moveTo>
                  <a:cubicBezTo>
                    <a:pt x="186" y="167"/>
                    <a:pt x="186" y="143"/>
                    <a:pt x="187" y="119"/>
                  </a:cubicBezTo>
                  <a:cubicBezTo>
                    <a:pt x="187" y="112"/>
                    <a:pt x="187" y="105"/>
                    <a:pt x="188" y="98"/>
                  </a:cubicBezTo>
                  <a:cubicBezTo>
                    <a:pt x="163" y="98"/>
                    <a:pt x="139" y="98"/>
                    <a:pt x="115" y="98"/>
                  </a:cubicBezTo>
                  <a:cubicBezTo>
                    <a:pt x="110" y="98"/>
                    <a:pt x="104" y="98"/>
                    <a:pt x="99" y="98"/>
                  </a:cubicBezTo>
                  <a:cubicBezTo>
                    <a:pt x="98" y="98"/>
                    <a:pt x="94" y="98"/>
                    <a:pt x="94" y="98"/>
                  </a:cubicBezTo>
                  <a:cubicBezTo>
                    <a:pt x="94" y="109"/>
                    <a:pt x="93" y="119"/>
                    <a:pt x="92" y="129"/>
                  </a:cubicBezTo>
                  <a:cubicBezTo>
                    <a:pt x="91" y="149"/>
                    <a:pt x="90" y="170"/>
                    <a:pt x="89" y="191"/>
                  </a:cubicBezTo>
                  <a:cubicBezTo>
                    <a:pt x="113" y="191"/>
                    <a:pt x="137" y="191"/>
                    <a:pt x="161" y="191"/>
                  </a:cubicBezTo>
                  <a:cubicBezTo>
                    <a:pt x="169" y="191"/>
                    <a:pt x="177" y="191"/>
                    <a:pt x="185" y="191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12" name="Freeform 58"/>
            <p:cNvSpPr/>
            <p:nvPr/>
          </p:nvSpPr>
          <p:spPr>
            <a:xfrm>
              <a:off x="4391280" y="3178080"/>
              <a:ext cx="1499040" cy="1748160"/>
            </a:xfrm>
            <a:custGeom>
              <a:avLst/>
              <a:gdLst>
                <a:gd name="textAreaLeft" fmla="*/ 0 w 1499040"/>
                <a:gd name="textAreaRight" fmla="*/ 1499400 w 1499040"/>
                <a:gd name="textAreaTop" fmla="*/ 0 h 1748160"/>
                <a:gd name="textAreaBottom" fmla="*/ 1748520 h 1748160"/>
              </a:gdLst>
              <a:ahLst/>
              <a:rect l="textAreaLeft" t="textAreaTop" r="textAreaRight" b="textAreaBottom"/>
              <a:pathLst>
                <a:path w="258" h="308">
                  <a:moveTo>
                    <a:pt x="257" y="308"/>
                  </a:moveTo>
                  <a:cubicBezTo>
                    <a:pt x="242" y="308"/>
                    <a:pt x="242" y="308"/>
                    <a:pt x="242" y="308"/>
                  </a:cubicBezTo>
                  <a:cubicBezTo>
                    <a:pt x="223" y="308"/>
                    <a:pt x="223" y="308"/>
                    <a:pt x="223" y="308"/>
                  </a:cubicBezTo>
                  <a:cubicBezTo>
                    <a:pt x="135" y="308"/>
                    <a:pt x="135" y="308"/>
                    <a:pt x="135" y="308"/>
                  </a:cubicBezTo>
                  <a:cubicBezTo>
                    <a:pt x="44" y="308"/>
                    <a:pt x="44" y="308"/>
                    <a:pt x="44" y="308"/>
                  </a:cubicBezTo>
                  <a:cubicBezTo>
                    <a:pt x="0" y="308"/>
                    <a:pt x="0" y="308"/>
                    <a:pt x="0" y="308"/>
                  </a:cubicBezTo>
                  <a:cubicBezTo>
                    <a:pt x="1" y="293"/>
                    <a:pt x="1" y="293"/>
                    <a:pt x="1" y="293"/>
                  </a:cubicBezTo>
                  <a:cubicBezTo>
                    <a:pt x="3" y="273"/>
                    <a:pt x="3" y="273"/>
                    <a:pt x="3" y="273"/>
                  </a:cubicBezTo>
                  <a:cubicBezTo>
                    <a:pt x="6" y="231"/>
                    <a:pt x="6" y="231"/>
                    <a:pt x="6" y="231"/>
                  </a:cubicBezTo>
                  <a:cubicBezTo>
                    <a:pt x="10" y="185"/>
                    <a:pt x="10" y="185"/>
                    <a:pt x="10" y="185"/>
                  </a:cubicBezTo>
                  <a:cubicBezTo>
                    <a:pt x="13" y="140"/>
                    <a:pt x="13" y="140"/>
                    <a:pt x="13" y="140"/>
                  </a:cubicBezTo>
                  <a:cubicBezTo>
                    <a:pt x="16" y="95"/>
                    <a:pt x="16" y="95"/>
                    <a:pt x="16" y="95"/>
                  </a:cubicBezTo>
                  <a:cubicBezTo>
                    <a:pt x="18" y="73"/>
                    <a:pt x="18" y="73"/>
                    <a:pt x="18" y="73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0" y="56"/>
                    <a:pt x="21" y="56"/>
                    <a:pt x="22" y="56"/>
                  </a:cubicBezTo>
                  <a:cubicBezTo>
                    <a:pt x="26" y="56"/>
                    <a:pt x="31" y="56"/>
                    <a:pt x="34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67" y="56"/>
                    <a:pt x="67" y="56"/>
                    <a:pt x="67" y="56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119" y="56"/>
                    <a:pt x="119" y="56"/>
                    <a:pt x="119" y="56"/>
                  </a:cubicBezTo>
                  <a:cubicBezTo>
                    <a:pt x="132" y="56"/>
                    <a:pt x="132" y="56"/>
                    <a:pt x="132" y="56"/>
                  </a:cubicBezTo>
                  <a:cubicBezTo>
                    <a:pt x="122" y="47"/>
                    <a:pt x="122" y="47"/>
                    <a:pt x="122" y="47"/>
                  </a:cubicBezTo>
                  <a:cubicBezTo>
                    <a:pt x="113" y="40"/>
                    <a:pt x="110" y="27"/>
                    <a:pt x="116" y="16"/>
                  </a:cubicBezTo>
                  <a:cubicBezTo>
                    <a:pt x="121" y="7"/>
                    <a:pt x="131" y="0"/>
                    <a:pt x="142" y="0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54" y="0"/>
                    <a:pt x="164" y="6"/>
                    <a:pt x="169" y="15"/>
                  </a:cubicBezTo>
                  <a:cubicBezTo>
                    <a:pt x="173" y="26"/>
                    <a:pt x="170" y="39"/>
                    <a:pt x="160" y="47"/>
                  </a:cubicBezTo>
                  <a:cubicBezTo>
                    <a:pt x="149" y="56"/>
                    <a:pt x="149" y="56"/>
                    <a:pt x="149" y="56"/>
                  </a:cubicBezTo>
                  <a:cubicBezTo>
                    <a:pt x="163" y="56"/>
                    <a:pt x="163" y="56"/>
                    <a:pt x="163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233" y="56"/>
                    <a:pt x="233" y="56"/>
                    <a:pt x="233" y="56"/>
                  </a:cubicBezTo>
                  <a:cubicBezTo>
                    <a:pt x="248" y="56"/>
                    <a:pt x="248" y="56"/>
                    <a:pt x="248" y="56"/>
                  </a:cubicBezTo>
                  <a:cubicBezTo>
                    <a:pt x="258" y="56"/>
                    <a:pt x="258" y="56"/>
                    <a:pt x="258" y="56"/>
                  </a:cubicBezTo>
                  <a:cubicBezTo>
                    <a:pt x="258" y="123"/>
                    <a:pt x="258" y="123"/>
                    <a:pt x="258" y="123"/>
                  </a:cubicBezTo>
                  <a:cubicBezTo>
                    <a:pt x="258" y="133"/>
                    <a:pt x="258" y="133"/>
                    <a:pt x="258" y="133"/>
                  </a:cubicBezTo>
                  <a:cubicBezTo>
                    <a:pt x="258" y="136"/>
                    <a:pt x="258" y="136"/>
                    <a:pt x="258" y="136"/>
                  </a:cubicBezTo>
                  <a:cubicBezTo>
                    <a:pt x="252" y="133"/>
                    <a:pt x="247" y="132"/>
                    <a:pt x="241" y="132"/>
                  </a:cubicBezTo>
                  <a:cubicBezTo>
                    <a:pt x="227" y="132"/>
                    <a:pt x="213" y="139"/>
                    <a:pt x="204" y="151"/>
                  </a:cubicBezTo>
                  <a:cubicBezTo>
                    <a:pt x="196" y="162"/>
                    <a:pt x="193" y="177"/>
                    <a:pt x="197" y="190"/>
                  </a:cubicBezTo>
                  <a:cubicBezTo>
                    <a:pt x="201" y="203"/>
                    <a:pt x="211" y="214"/>
                    <a:pt x="224" y="219"/>
                  </a:cubicBezTo>
                  <a:cubicBezTo>
                    <a:pt x="229" y="221"/>
                    <a:pt x="234" y="222"/>
                    <a:pt x="240" y="222"/>
                  </a:cubicBezTo>
                  <a:cubicBezTo>
                    <a:pt x="246" y="222"/>
                    <a:pt x="252" y="221"/>
                    <a:pt x="257" y="219"/>
                  </a:cubicBezTo>
                  <a:cubicBezTo>
                    <a:pt x="257" y="282"/>
                    <a:pt x="257" y="282"/>
                    <a:pt x="257" y="282"/>
                  </a:cubicBezTo>
                  <a:lnTo>
                    <a:pt x="257" y="308"/>
                  </a:lnTo>
                  <a:close/>
                  <a:moveTo>
                    <a:pt x="85" y="88"/>
                  </a:moveTo>
                  <a:cubicBezTo>
                    <a:pt x="84" y="93"/>
                    <a:pt x="84" y="93"/>
                    <a:pt x="84" y="93"/>
                  </a:cubicBezTo>
                  <a:cubicBezTo>
                    <a:pt x="83" y="108"/>
                    <a:pt x="83" y="108"/>
                    <a:pt x="83" y="108"/>
                  </a:cubicBezTo>
                  <a:cubicBezTo>
                    <a:pt x="83" y="124"/>
                    <a:pt x="83" y="124"/>
                    <a:pt x="83" y="124"/>
                  </a:cubicBezTo>
                  <a:cubicBezTo>
                    <a:pt x="80" y="180"/>
                    <a:pt x="80" y="180"/>
                    <a:pt x="80" y="180"/>
                  </a:cubicBezTo>
                  <a:cubicBezTo>
                    <a:pt x="79" y="186"/>
                    <a:pt x="79" y="186"/>
                    <a:pt x="79" y="186"/>
                  </a:cubicBezTo>
                  <a:cubicBezTo>
                    <a:pt x="79" y="191"/>
                    <a:pt x="79" y="191"/>
                    <a:pt x="79" y="191"/>
                  </a:cubicBezTo>
                  <a:cubicBezTo>
                    <a:pt x="84" y="191"/>
                    <a:pt x="84" y="191"/>
                    <a:pt x="84" y="191"/>
                  </a:cubicBezTo>
                  <a:cubicBezTo>
                    <a:pt x="120" y="191"/>
                    <a:pt x="120" y="191"/>
                    <a:pt x="120" y="191"/>
                  </a:cubicBezTo>
                  <a:cubicBezTo>
                    <a:pt x="156" y="191"/>
                    <a:pt x="156" y="191"/>
                    <a:pt x="156" y="191"/>
                  </a:cubicBezTo>
                  <a:cubicBezTo>
                    <a:pt x="180" y="191"/>
                    <a:pt x="180" y="191"/>
                    <a:pt x="180" y="191"/>
                  </a:cubicBezTo>
                  <a:cubicBezTo>
                    <a:pt x="185" y="191"/>
                    <a:pt x="185" y="191"/>
                    <a:pt x="185" y="191"/>
                  </a:cubicBezTo>
                  <a:cubicBezTo>
                    <a:pt x="185" y="186"/>
                    <a:pt x="185" y="186"/>
                    <a:pt x="185" y="186"/>
                  </a:cubicBezTo>
                  <a:cubicBezTo>
                    <a:pt x="186" y="150"/>
                    <a:pt x="186" y="150"/>
                    <a:pt x="186" y="150"/>
                  </a:cubicBezTo>
                  <a:cubicBezTo>
                    <a:pt x="187" y="114"/>
                    <a:pt x="187" y="114"/>
                    <a:pt x="187" y="114"/>
                  </a:cubicBezTo>
                  <a:cubicBezTo>
                    <a:pt x="187" y="103"/>
                    <a:pt x="187" y="103"/>
                    <a:pt x="187" y="103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88" y="88"/>
                    <a:pt x="188" y="88"/>
                    <a:pt x="188" y="88"/>
                  </a:cubicBezTo>
                  <a:cubicBezTo>
                    <a:pt x="183" y="88"/>
                    <a:pt x="183" y="88"/>
                    <a:pt x="183" y="88"/>
                  </a:cubicBezTo>
                  <a:cubicBezTo>
                    <a:pt x="146" y="88"/>
                    <a:pt x="146" y="88"/>
                    <a:pt x="146" y="88"/>
                  </a:cubicBezTo>
                  <a:cubicBezTo>
                    <a:pt x="110" y="88"/>
                    <a:pt x="110" y="88"/>
                    <a:pt x="110" y="88"/>
                  </a:cubicBezTo>
                  <a:lnTo>
                    <a:pt x="85" y="88"/>
                  </a:lnTo>
                  <a:close/>
                </a:path>
              </a:pathLst>
            </a:custGeom>
            <a:solidFill>
              <a:srgbClr val="5a676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13" name="Freeform 59"/>
            <p:cNvSpPr/>
            <p:nvPr/>
          </p:nvSpPr>
          <p:spPr>
            <a:xfrm>
              <a:off x="5913360" y="4267440"/>
              <a:ext cx="11880" cy="686520"/>
            </a:xfrm>
            <a:custGeom>
              <a:avLst/>
              <a:gdLst>
                <a:gd name="textAreaLeft" fmla="*/ 0 w 11880"/>
                <a:gd name="textAreaRight" fmla="*/ 12240 w 11880"/>
                <a:gd name="textAreaTop" fmla="*/ 0 h 686520"/>
                <a:gd name="textAreaBottom" fmla="*/ 686880 h 686520"/>
              </a:gdLst>
              <a:ahLst/>
              <a:rect l="textAreaLeft" t="textAreaTop" r="textAreaRight" b="textAreaBottom"/>
              <a:pathLst>
                <a:path w="9" h="524">
                  <a:moveTo>
                    <a:pt x="0" y="83"/>
                  </a:moveTo>
                  <a:lnTo>
                    <a:pt x="9" y="0"/>
                  </a:lnTo>
                  <a:lnTo>
                    <a:pt x="9" y="308"/>
                  </a:lnTo>
                  <a:lnTo>
                    <a:pt x="0" y="524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14" name="Freeform 60"/>
            <p:cNvSpPr/>
            <p:nvPr/>
          </p:nvSpPr>
          <p:spPr>
            <a:xfrm>
              <a:off x="5576400" y="3149280"/>
              <a:ext cx="1928520" cy="1811160"/>
            </a:xfrm>
            <a:custGeom>
              <a:avLst/>
              <a:gdLst>
                <a:gd name="textAreaLeft" fmla="*/ 0 w 1928520"/>
                <a:gd name="textAreaRight" fmla="*/ 1928880 w 1928520"/>
                <a:gd name="textAreaTop" fmla="*/ 0 h 1811160"/>
                <a:gd name="textAreaBottom" fmla="*/ 1811520 h 1811160"/>
              </a:gdLst>
              <a:ahLst/>
              <a:rect l="textAreaLeft" t="textAreaTop" r="textAreaRight" b="textAreaBottom"/>
              <a:pathLst>
                <a:path w="332" h="319">
                  <a:moveTo>
                    <a:pt x="218" y="56"/>
                  </a:moveTo>
                  <a:cubicBezTo>
                    <a:pt x="242" y="56"/>
                    <a:pt x="266" y="56"/>
                    <a:pt x="291" y="56"/>
                  </a:cubicBezTo>
                  <a:cubicBezTo>
                    <a:pt x="292" y="56"/>
                    <a:pt x="312" y="56"/>
                    <a:pt x="312" y="56"/>
                  </a:cubicBezTo>
                  <a:cubicBezTo>
                    <a:pt x="312" y="60"/>
                    <a:pt x="313" y="65"/>
                    <a:pt x="313" y="69"/>
                  </a:cubicBezTo>
                  <a:cubicBezTo>
                    <a:pt x="315" y="93"/>
                    <a:pt x="317" y="117"/>
                    <a:pt x="318" y="141"/>
                  </a:cubicBezTo>
                  <a:cubicBezTo>
                    <a:pt x="321" y="173"/>
                    <a:pt x="323" y="204"/>
                    <a:pt x="326" y="236"/>
                  </a:cubicBezTo>
                  <a:cubicBezTo>
                    <a:pt x="327" y="260"/>
                    <a:pt x="329" y="283"/>
                    <a:pt x="331" y="307"/>
                  </a:cubicBezTo>
                  <a:cubicBezTo>
                    <a:pt x="331" y="311"/>
                    <a:pt x="331" y="315"/>
                    <a:pt x="332" y="319"/>
                  </a:cubicBezTo>
                  <a:cubicBezTo>
                    <a:pt x="319" y="319"/>
                    <a:pt x="306" y="319"/>
                    <a:pt x="292" y="319"/>
                  </a:cubicBezTo>
                  <a:cubicBezTo>
                    <a:pt x="263" y="318"/>
                    <a:pt x="234" y="318"/>
                    <a:pt x="205" y="318"/>
                  </a:cubicBezTo>
                  <a:cubicBezTo>
                    <a:pt x="174" y="318"/>
                    <a:pt x="144" y="318"/>
                    <a:pt x="114" y="318"/>
                  </a:cubicBezTo>
                  <a:cubicBezTo>
                    <a:pt x="97" y="318"/>
                    <a:pt x="81" y="318"/>
                    <a:pt x="64" y="318"/>
                  </a:cubicBezTo>
                  <a:cubicBezTo>
                    <a:pt x="63" y="318"/>
                    <a:pt x="64" y="318"/>
                    <a:pt x="64" y="317"/>
                  </a:cubicBezTo>
                  <a:cubicBezTo>
                    <a:pt x="64" y="313"/>
                    <a:pt x="64" y="309"/>
                    <a:pt x="64" y="305"/>
                  </a:cubicBezTo>
                  <a:cubicBezTo>
                    <a:pt x="64" y="291"/>
                    <a:pt x="64" y="276"/>
                    <a:pt x="64" y="262"/>
                  </a:cubicBezTo>
                  <a:cubicBezTo>
                    <a:pt x="64" y="243"/>
                    <a:pt x="64" y="223"/>
                    <a:pt x="64" y="204"/>
                  </a:cubicBezTo>
                  <a:cubicBezTo>
                    <a:pt x="54" y="216"/>
                    <a:pt x="38" y="220"/>
                    <a:pt x="24" y="215"/>
                  </a:cubicBezTo>
                  <a:cubicBezTo>
                    <a:pt x="11" y="211"/>
                    <a:pt x="2" y="198"/>
                    <a:pt x="1" y="185"/>
                  </a:cubicBezTo>
                  <a:cubicBezTo>
                    <a:pt x="0" y="170"/>
                    <a:pt x="8" y="157"/>
                    <a:pt x="21" y="151"/>
                  </a:cubicBezTo>
                  <a:cubicBezTo>
                    <a:pt x="34" y="144"/>
                    <a:pt x="50" y="147"/>
                    <a:pt x="60" y="156"/>
                  </a:cubicBezTo>
                  <a:cubicBezTo>
                    <a:pt x="62" y="157"/>
                    <a:pt x="63" y="159"/>
                    <a:pt x="64" y="160"/>
                  </a:cubicBezTo>
                  <a:cubicBezTo>
                    <a:pt x="64" y="137"/>
                    <a:pt x="64" y="114"/>
                    <a:pt x="64" y="91"/>
                  </a:cubicBezTo>
                  <a:cubicBezTo>
                    <a:pt x="64" y="80"/>
                    <a:pt x="64" y="68"/>
                    <a:pt x="64" y="57"/>
                  </a:cubicBezTo>
                  <a:cubicBezTo>
                    <a:pt x="64" y="55"/>
                    <a:pt x="64" y="56"/>
                    <a:pt x="66" y="56"/>
                  </a:cubicBezTo>
                  <a:cubicBezTo>
                    <a:pt x="71" y="56"/>
                    <a:pt x="76" y="56"/>
                    <a:pt x="80" y="56"/>
                  </a:cubicBezTo>
                  <a:cubicBezTo>
                    <a:pt x="107" y="56"/>
                    <a:pt x="133" y="56"/>
                    <a:pt x="159" y="56"/>
                  </a:cubicBezTo>
                  <a:cubicBezTo>
                    <a:pt x="161" y="56"/>
                    <a:pt x="164" y="56"/>
                    <a:pt x="167" y="56"/>
                  </a:cubicBezTo>
                  <a:cubicBezTo>
                    <a:pt x="156" y="47"/>
                    <a:pt x="151" y="32"/>
                    <a:pt x="156" y="19"/>
                  </a:cubicBezTo>
                  <a:cubicBezTo>
                    <a:pt x="162" y="7"/>
                    <a:pt x="174" y="0"/>
                    <a:pt x="187" y="0"/>
                  </a:cubicBezTo>
                  <a:cubicBezTo>
                    <a:pt x="200" y="0"/>
                    <a:pt x="212" y="7"/>
                    <a:pt x="218" y="18"/>
                  </a:cubicBezTo>
                  <a:cubicBezTo>
                    <a:pt x="225" y="31"/>
                    <a:pt x="222" y="47"/>
                    <a:pt x="211" y="56"/>
                  </a:cubicBezTo>
                  <a:cubicBezTo>
                    <a:pt x="214" y="56"/>
                    <a:pt x="216" y="56"/>
                    <a:pt x="218" y="56"/>
                  </a:cubicBezTo>
                  <a:close/>
                  <a:moveTo>
                    <a:pt x="241" y="191"/>
                  </a:moveTo>
                  <a:cubicBezTo>
                    <a:pt x="240" y="167"/>
                    <a:pt x="238" y="143"/>
                    <a:pt x="237" y="119"/>
                  </a:cubicBezTo>
                  <a:cubicBezTo>
                    <a:pt x="237" y="114"/>
                    <a:pt x="237" y="108"/>
                    <a:pt x="236" y="103"/>
                  </a:cubicBezTo>
                  <a:cubicBezTo>
                    <a:pt x="236" y="102"/>
                    <a:pt x="237" y="98"/>
                    <a:pt x="236" y="98"/>
                  </a:cubicBezTo>
                  <a:cubicBezTo>
                    <a:pt x="225" y="98"/>
                    <a:pt x="215" y="98"/>
                    <a:pt x="205" y="98"/>
                  </a:cubicBezTo>
                  <a:cubicBezTo>
                    <a:pt x="184" y="98"/>
                    <a:pt x="163" y="98"/>
                    <a:pt x="142" y="98"/>
                  </a:cubicBezTo>
                  <a:cubicBezTo>
                    <a:pt x="143" y="122"/>
                    <a:pt x="143" y="146"/>
                    <a:pt x="144" y="170"/>
                  </a:cubicBezTo>
                  <a:cubicBezTo>
                    <a:pt x="144" y="176"/>
                    <a:pt x="144" y="181"/>
                    <a:pt x="144" y="187"/>
                  </a:cubicBezTo>
                  <a:cubicBezTo>
                    <a:pt x="144" y="188"/>
                    <a:pt x="144" y="191"/>
                    <a:pt x="145" y="191"/>
                  </a:cubicBezTo>
                  <a:cubicBezTo>
                    <a:pt x="155" y="191"/>
                    <a:pt x="165" y="191"/>
                    <a:pt x="175" y="191"/>
                  </a:cubicBezTo>
                  <a:cubicBezTo>
                    <a:pt x="197" y="191"/>
                    <a:pt x="219" y="191"/>
                    <a:pt x="241" y="191"/>
                  </a:cubicBezTo>
                  <a:close/>
                </a:path>
              </a:pathLst>
            </a:custGeom>
            <a:solidFill>
              <a:srgbClr val="787878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15" name="Freeform 61"/>
            <p:cNvSpPr/>
            <p:nvPr/>
          </p:nvSpPr>
          <p:spPr>
            <a:xfrm>
              <a:off x="5576400" y="3149280"/>
              <a:ext cx="1928520" cy="1811160"/>
            </a:xfrm>
            <a:custGeom>
              <a:avLst/>
              <a:gdLst>
                <a:gd name="textAreaLeft" fmla="*/ 0 w 1928520"/>
                <a:gd name="textAreaRight" fmla="*/ 1928880 w 1928520"/>
                <a:gd name="textAreaTop" fmla="*/ 0 h 1811160"/>
                <a:gd name="textAreaBottom" fmla="*/ 1811520 h 1811160"/>
              </a:gdLst>
              <a:ahLst/>
              <a:rect l="textAreaLeft" t="textAreaTop" r="textAreaRight" b="textAreaBottom"/>
              <a:pathLst>
                <a:path w="332" h="319">
                  <a:moveTo>
                    <a:pt x="218" y="56"/>
                  </a:moveTo>
                  <a:cubicBezTo>
                    <a:pt x="242" y="56"/>
                    <a:pt x="266" y="56"/>
                    <a:pt x="291" y="56"/>
                  </a:cubicBezTo>
                  <a:cubicBezTo>
                    <a:pt x="292" y="56"/>
                    <a:pt x="312" y="56"/>
                    <a:pt x="312" y="56"/>
                  </a:cubicBezTo>
                  <a:cubicBezTo>
                    <a:pt x="312" y="60"/>
                    <a:pt x="313" y="65"/>
                    <a:pt x="313" y="69"/>
                  </a:cubicBezTo>
                  <a:cubicBezTo>
                    <a:pt x="315" y="93"/>
                    <a:pt x="317" y="117"/>
                    <a:pt x="318" y="141"/>
                  </a:cubicBezTo>
                  <a:cubicBezTo>
                    <a:pt x="321" y="173"/>
                    <a:pt x="323" y="204"/>
                    <a:pt x="326" y="236"/>
                  </a:cubicBezTo>
                  <a:cubicBezTo>
                    <a:pt x="327" y="260"/>
                    <a:pt x="329" y="283"/>
                    <a:pt x="331" y="307"/>
                  </a:cubicBezTo>
                  <a:cubicBezTo>
                    <a:pt x="331" y="311"/>
                    <a:pt x="331" y="315"/>
                    <a:pt x="332" y="319"/>
                  </a:cubicBezTo>
                  <a:cubicBezTo>
                    <a:pt x="319" y="319"/>
                    <a:pt x="306" y="319"/>
                    <a:pt x="292" y="319"/>
                  </a:cubicBezTo>
                  <a:cubicBezTo>
                    <a:pt x="263" y="318"/>
                    <a:pt x="234" y="318"/>
                    <a:pt x="205" y="318"/>
                  </a:cubicBezTo>
                  <a:cubicBezTo>
                    <a:pt x="174" y="318"/>
                    <a:pt x="144" y="318"/>
                    <a:pt x="114" y="318"/>
                  </a:cubicBezTo>
                  <a:cubicBezTo>
                    <a:pt x="97" y="318"/>
                    <a:pt x="81" y="318"/>
                    <a:pt x="64" y="318"/>
                  </a:cubicBezTo>
                  <a:cubicBezTo>
                    <a:pt x="63" y="318"/>
                    <a:pt x="64" y="318"/>
                    <a:pt x="64" y="317"/>
                  </a:cubicBezTo>
                  <a:cubicBezTo>
                    <a:pt x="64" y="313"/>
                    <a:pt x="64" y="309"/>
                    <a:pt x="64" y="305"/>
                  </a:cubicBezTo>
                  <a:cubicBezTo>
                    <a:pt x="64" y="291"/>
                    <a:pt x="64" y="276"/>
                    <a:pt x="64" y="262"/>
                  </a:cubicBezTo>
                  <a:cubicBezTo>
                    <a:pt x="64" y="243"/>
                    <a:pt x="64" y="223"/>
                    <a:pt x="64" y="204"/>
                  </a:cubicBezTo>
                  <a:cubicBezTo>
                    <a:pt x="54" y="216"/>
                    <a:pt x="38" y="220"/>
                    <a:pt x="24" y="215"/>
                  </a:cubicBezTo>
                  <a:cubicBezTo>
                    <a:pt x="11" y="211"/>
                    <a:pt x="2" y="198"/>
                    <a:pt x="1" y="185"/>
                  </a:cubicBezTo>
                  <a:cubicBezTo>
                    <a:pt x="0" y="170"/>
                    <a:pt x="8" y="157"/>
                    <a:pt x="21" y="151"/>
                  </a:cubicBezTo>
                  <a:cubicBezTo>
                    <a:pt x="34" y="144"/>
                    <a:pt x="50" y="147"/>
                    <a:pt x="60" y="156"/>
                  </a:cubicBezTo>
                  <a:cubicBezTo>
                    <a:pt x="62" y="157"/>
                    <a:pt x="63" y="159"/>
                    <a:pt x="64" y="160"/>
                  </a:cubicBezTo>
                  <a:cubicBezTo>
                    <a:pt x="64" y="137"/>
                    <a:pt x="64" y="114"/>
                    <a:pt x="64" y="91"/>
                  </a:cubicBezTo>
                  <a:cubicBezTo>
                    <a:pt x="64" y="80"/>
                    <a:pt x="64" y="68"/>
                    <a:pt x="64" y="57"/>
                  </a:cubicBezTo>
                  <a:cubicBezTo>
                    <a:pt x="64" y="55"/>
                    <a:pt x="64" y="56"/>
                    <a:pt x="66" y="56"/>
                  </a:cubicBezTo>
                  <a:cubicBezTo>
                    <a:pt x="71" y="56"/>
                    <a:pt x="76" y="56"/>
                    <a:pt x="80" y="56"/>
                  </a:cubicBezTo>
                  <a:cubicBezTo>
                    <a:pt x="107" y="56"/>
                    <a:pt x="133" y="56"/>
                    <a:pt x="159" y="56"/>
                  </a:cubicBezTo>
                  <a:cubicBezTo>
                    <a:pt x="161" y="56"/>
                    <a:pt x="164" y="56"/>
                    <a:pt x="167" y="56"/>
                  </a:cubicBezTo>
                  <a:cubicBezTo>
                    <a:pt x="156" y="47"/>
                    <a:pt x="151" y="32"/>
                    <a:pt x="156" y="19"/>
                  </a:cubicBezTo>
                  <a:cubicBezTo>
                    <a:pt x="162" y="7"/>
                    <a:pt x="174" y="0"/>
                    <a:pt x="187" y="0"/>
                  </a:cubicBezTo>
                  <a:cubicBezTo>
                    <a:pt x="200" y="0"/>
                    <a:pt x="212" y="7"/>
                    <a:pt x="218" y="18"/>
                  </a:cubicBezTo>
                  <a:cubicBezTo>
                    <a:pt x="225" y="31"/>
                    <a:pt x="222" y="47"/>
                    <a:pt x="211" y="56"/>
                  </a:cubicBezTo>
                  <a:cubicBezTo>
                    <a:pt x="214" y="56"/>
                    <a:pt x="216" y="56"/>
                    <a:pt x="218" y="56"/>
                  </a:cubicBezTo>
                  <a:close/>
                  <a:moveTo>
                    <a:pt x="241" y="191"/>
                  </a:moveTo>
                  <a:cubicBezTo>
                    <a:pt x="240" y="167"/>
                    <a:pt x="238" y="143"/>
                    <a:pt x="237" y="119"/>
                  </a:cubicBezTo>
                  <a:cubicBezTo>
                    <a:pt x="237" y="114"/>
                    <a:pt x="237" y="108"/>
                    <a:pt x="236" y="103"/>
                  </a:cubicBezTo>
                  <a:cubicBezTo>
                    <a:pt x="236" y="102"/>
                    <a:pt x="237" y="98"/>
                    <a:pt x="236" y="98"/>
                  </a:cubicBezTo>
                  <a:cubicBezTo>
                    <a:pt x="225" y="98"/>
                    <a:pt x="215" y="98"/>
                    <a:pt x="205" y="98"/>
                  </a:cubicBezTo>
                  <a:cubicBezTo>
                    <a:pt x="184" y="98"/>
                    <a:pt x="163" y="98"/>
                    <a:pt x="142" y="98"/>
                  </a:cubicBezTo>
                  <a:cubicBezTo>
                    <a:pt x="143" y="122"/>
                    <a:pt x="143" y="146"/>
                    <a:pt x="144" y="170"/>
                  </a:cubicBezTo>
                  <a:cubicBezTo>
                    <a:pt x="144" y="176"/>
                    <a:pt x="144" y="181"/>
                    <a:pt x="144" y="187"/>
                  </a:cubicBezTo>
                  <a:cubicBezTo>
                    <a:pt x="144" y="188"/>
                    <a:pt x="144" y="191"/>
                    <a:pt x="145" y="191"/>
                  </a:cubicBezTo>
                  <a:cubicBezTo>
                    <a:pt x="155" y="191"/>
                    <a:pt x="165" y="191"/>
                    <a:pt x="175" y="191"/>
                  </a:cubicBezTo>
                  <a:cubicBezTo>
                    <a:pt x="197" y="191"/>
                    <a:pt x="219" y="191"/>
                    <a:pt x="241" y="191"/>
                  </a:cubicBezTo>
                  <a:close/>
                </a:path>
              </a:pathLst>
            </a:custGeom>
            <a:solidFill>
              <a:schemeClr val="bg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  <p:sp>
          <p:nvSpPr>
            <p:cNvPr id="116" name="Freeform 62"/>
            <p:cNvSpPr/>
            <p:nvPr/>
          </p:nvSpPr>
          <p:spPr>
            <a:xfrm>
              <a:off x="5606280" y="3178080"/>
              <a:ext cx="1869480" cy="1753560"/>
            </a:xfrm>
            <a:custGeom>
              <a:avLst/>
              <a:gdLst>
                <a:gd name="textAreaLeft" fmla="*/ 0 w 1869480"/>
                <a:gd name="textAreaRight" fmla="*/ 1869840 w 1869480"/>
                <a:gd name="textAreaTop" fmla="*/ 0 h 1753560"/>
                <a:gd name="textAreaBottom" fmla="*/ 1753920 h 1753560"/>
              </a:gdLst>
              <a:ahLst/>
              <a:rect l="textAreaLeft" t="textAreaTop" r="textAreaRight" b="textAreaBottom"/>
              <a:pathLst>
                <a:path w="322" h="309">
                  <a:moveTo>
                    <a:pt x="322" y="309"/>
                  </a:moveTo>
                  <a:cubicBezTo>
                    <a:pt x="307" y="309"/>
                    <a:pt x="307" y="309"/>
                    <a:pt x="307" y="309"/>
                  </a:cubicBezTo>
                  <a:cubicBezTo>
                    <a:pt x="287" y="309"/>
                    <a:pt x="287" y="309"/>
                    <a:pt x="287" y="309"/>
                  </a:cubicBezTo>
                  <a:cubicBezTo>
                    <a:pt x="244" y="309"/>
                    <a:pt x="244" y="309"/>
                    <a:pt x="244" y="309"/>
                  </a:cubicBezTo>
                  <a:cubicBezTo>
                    <a:pt x="200" y="308"/>
                    <a:pt x="200" y="308"/>
                    <a:pt x="200" y="308"/>
                  </a:cubicBezTo>
                  <a:cubicBezTo>
                    <a:pt x="154" y="308"/>
                    <a:pt x="154" y="308"/>
                    <a:pt x="154" y="308"/>
                  </a:cubicBezTo>
                  <a:cubicBezTo>
                    <a:pt x="109" y="308"/>
                    <a:pt x="109" y="308"/>
                    <a:pt x="109" y="308"/>
                  </a:cubicBezTo>
                  <a:cubicBezTo>
                    <a:pt x="63" y="308"/>
                    <a:pt x="63" y="308"/>
                    <a:pt x="63" y="308"/>
                  </a:cubicBezTo>
                  <a:cubicBezTo>
                    <a:pt x="63" y="306"/>
                    <a:pt x="63" y="306"/>
                    <a:pt x="63" y="306"/>
                  </a:cubicBezTo>
                  <a:cubicBezTo>
                    <a:pt x="63" y="300"/>
                    <a:pt x="63" y="300"/>
                    <a:pt x="63" y="300"/>
                  </a:cubicBezTo>
                  <a:cubicBezTo>
                    <a:pt x="63" y="257"/>
                    <a:pt x="63" y="257"/>
                    <a:pt x="63" y="257"/>
                  </a:cubicBezTo>
                  <a:cubicBezTo>
                    <a:pt x="63" y="199"/>
                    <a:pt x="63" y="199"/>
                    <a:pt x="63" y="199"/>
                  </a:cubicBezTo>
                  <a:cubicBezTo>
                    <a:pt x="63" y="186"/>
                    <a:pt x="63" y="186"/>
                    <a:pt x="63" y="186"/>
                  </a:cubicBezTo>
                  <a:cubicBezTo>
                    <a:pt x="55" y="196"/>
                    <a:pt x="55" y="196"/>
                    <a:pt x="55" y="196"/>
                  </a:cubicBezTo>
                  <a:cubicBezTo>
                    <a:pt x="49" y="203"/>
                    <a:pt x="40" y="207"/>
                    <a:pt x="31" y="207"/>
                  </a:cubicBezTo>
                  <a:cubicBezTo>
                    <a:pt x="28" y="207"/>
                    <a:pt x="24" y="207"/>
                    <a:pt x="21" y="206"/>
                  </a:cubicBezTo>
                  <a:cubicBezTo>
                    <a:pt x="10" y="202"/>
                    <a:pt x="2" y="191"/>
                    <a:pt x="1" y="179"/>
                  </a:cubicBezTo>
                  <a:cubicBezTo>
                    <a:pt x="0" y="167"/>
                    <a:pt x="7" y="156"/>
                    <a:pt x="18" y="150"/>
                  </a:cubicBezTo>
                  <a:cubicBezTo>
                    <a:pt x="22" y="148"/>
                    <a:pt x="27" y="147"/>
                    <a:pt x="31" y="147"/>
                  </a:cubicBezTo>
                  <a:cubicBezTo>
                    <a:pt x="39" y="147"/>
                    <a:pt x="47" y="150"/>
                    <a:pt x="52" y="155"/>
                  </a:cubicBezTo>
                  <a:cubicBezTo>
                    <a:pt x="53" y="156"/>
                    <a:pt x="54" y="157"/>
                    <a:pt x="55" y="158"/>
                  </a:cubicBezTo>
                  <a:cubicBezTo>
                    <a:pt x="63" y="168"/>
                    <a:pt x="63" y="168"/>
                    <a:pt x="63" y="168"/>
                  </a:cubicBezTo>
                  <a:cubicBezTo>
                    <a:pt x="63" y="155"/>
                    <a:pt x="63" y="155"/>
                    <a:pt x="63" y="155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56"/>
                    <a:pt x="63" y="56"/>
                    <a:pt x="63" y="56"/>
                  </a:cubicBezTo>
                  <a:cubicBezTo>
                    <a:pt x="68" y="56"/>
                    <a:pt x="68" y="56"/>
                    <a:pt x="68" y="56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154" y="56"/>
                    <a:pt x="154" y="56"/>
                    <a:pt x="154" y="56"/>
                  </a:cubicBezTo>
                  <a:cubicBezTo>
                    <a:pt x="162" y="56"/>
                    <a:pt x="162" y="56"/>
                    <a:pt x="162" y="56"/>
                  </a:cubicBezTo>
                  <a:cubicBezTo>
                    <a:pt x="175" y="56"/>
                    <a:pt x="175" y="56"/>
                    <a:pt x="175" y="56"/>
                  </a:cubicBezTo>
                  <a:cubicBezTo>
                    <a:pt x="165" y="47"/>
                    <a:pt x="165" y="47"/>
                    <a:pt x="165" y="47"/>
                  </a:cubicBezTo>
                  <a:cubicBezTo>
                    <a:pt x="155" y="39"/>
                    <a:pt x="151" y="27"/>
                    <a:pt x="156" y="16"/>
                  </a:cubicBezTo>
                  <a:cubicBezTo>
                    <a:pt x="160" y="6"/>
                    <a:pt x="170" y="0"/>
                    <a:pt x="182" y="0"/>
                  </a:cubicBezTo>
                  <a:cubicBezTo>
                    <a:pt x="193" y="0"/>
                    <a:pt x="204" y="6"/>
                    <a:pt x="209" y="16"/>
                  </a:cubicBezTo>
                  <a:cubicBezTo>
                    <a:pt x="215" y="26"/>
                    <a:pt x="212" y="40"/>
                    <a:pt x="203" y="4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206" y="56"/>
                    <a:pt x="206" y="56"/>
                    <a:pt x="206" y="56"/>
                  </a:cubicBezTo>
                  <a:cubicBezTo>
                    <a:pt x="213" y="56"/>
                    <a:pt x="213" y="56"/>
                    <a:pt x="213" y="56"/>
                  </a:cubicBezTo>
                  <a:cubicBezTo>
                    <a:pt x="261" y="56"/>
                    <a:pt x="261" y="56"/>
                    <a:pt x="261" y="56"/>
                  </a:cubicBezTo>
                  <a:cubicBezTo>
                    <a:pt x="286" y="56"/>
                    <a:pt x="286" y="56"/>
                    <a:pt x="286" y="56"/>
                  </a:cubicBezTo>
                  <a:cubicBezTo>
                    <a:pt x="286" y="56"/>
                    <a:pt x="286" y="56"/>
                    <a:pt x="288" y="56"/>
                  </a:cubicBezTo>
                  <a:cubicBezTo>
                    <a:pt x="290" y="56"/>
                    <a:pt x="295" y="56"/>
                    <a:pt x="300" y="56"/>
                  </a:cubicBezTo>
                  <a:cubicBezTo>
                    <a:pt x="301" y="56"/>
                    <a:pt x="302" y="56"/>
                    <a:pt x="302" y="56"/>
                  </a:cubicBezTo>
                  <a:cubicBezTo>
                    <a:pt x="303" y="64"/>
                    <a:pt x="303" y="64"/>
                    <a:pt x="303" y="64"/>
                  </a:cubicBezTo>
                  <a:cubicBezTo>
                    <a:pt x="306" y="101"/>
                    <a:pt x="306" y="101"/>
                    <a:pt x="306" y="101"/>
                  </a:cubicBezTo>
                  <a:cubicBezTo>
                    <a:pt x="309" y="137"/>
                    <a:pt x="309" y="137"/>
                    <a:pt x="309" y="137"/>
                  </a:cubicBezTo>
                  <a:cubicBezTo>
                    <a:pt x="316" y="231"/>
                    <a:pt x="316" y="231"/>
                    <a:pt x="316" y="231"/>
                  </a:cubicBezTo>
                  <a:cubicBezTo>
                    <a:pt x="321" y="302"/>
                    <a:pt x="321" y="302"/>
                    <a:pt x="321" y="302"/>
                  </a:cubicBezTo>
                  <a:lnTo>
                    <a:pt x="322" y="309"/>
                  </a:lnTo>
                  <a:close/>
                  <a:moveTo>
                    <a:pt x="132" y="88"/>
                  </a:moveTo>
                  <a:cubicBezTo>
                    <a:pt x="132" y="93"/>
                    <a:pt x="132" y="93"/>
                    <a:pt x="132" y="93"/>
                  </a:cubicBezTo>
                  <a:cubicBezTo>
                    <a:pt x="134" y="166"/>
                    <a:pt x="134" y="166"/>
                    <a:pt x="134" y="166"/>
                  </a:cubicBezTo>
                  <a:cubicBezTo>
                    <a:pt x="134" y="174"/>
                    <a:pt x="134" y="174"/>
                    <a:pt x="134" y="174"/>
                  </a:cubicBezTo>
                  <a:cubicBezTo>
                    <a:pt x="134" y="182"/>
                    <a:pt x="134" y="182"/>
                    <a:pt x="134" y="182"/>
                  </a:cubicBezTo>
                  <a:cubicBezTo>
                    <a:pt x="134" y="182"/>
                    <a:pt x="134" y="182"/>
                    <a:pt x="134" y="182"/>
                  </a:cubicBezTo>
                  <a:cubicBezTo>
                    <a:pt x="134" y="185"/>
                    <a:pt x="134" y="187"/>
                    <a:pt x="136" y="189"/>
                  </a:cubicBezTo>
                  <a:cubicBezTo>
                    <a:pt x="137" y="191"/>
                    <a:pt x="138" y="191"/>
                    <a:pt x="140" y="191"/>
                  </a:cubicBezTo>
                  <a:cubicBezTo>
                    <a:pt x="170" y="191"/>
                    <a:pt x="170" y="191"/>
                    <a:pt x="170" y="191"/>
                  </a:cubicBezTo>
                  <a:cubicBezTo>
                    <a:pt x="203" y="191"/>
                    <a:pt x="203" y="191"/>
                    <a:pt x="203" y="191"/>
                  </a:cubicBezTo>
                  <a:cubicBezTo>
                    <a:pt x="236" y="191"/>
                    <a:pt x="236" y="191"/>
                    <a:pt x="236" y="191"/>
                  </a:cubicBezTo>
                  <a:cubicBezTo>
                    <a:pt x="241" y="191"/>
                    <a:pt x="241" y="191"/>
                    <a:pt x="241" y="191"/>
                  </a:cubicBezTo>
                  <a:cubicBezTo>
                    <a:pt x="241" y="186"/>
                    <a:pt x="241" y="186"/>
                    <a:pt x="241" y="186"/>
                  </a:cubicBezTo>
                  <a:cubicBezTo>
                    <a:pt x="237" y="117"/>
                    <a:pt x="237" y="117"/>
                    <a:pt x="237" y="117"/>
                  </a:cubicBezTo>
                  <a:cubicBezTo>
                    <a:pt x="237" y="114"/>
                    <a:pt x="237" y="114"/>
                    <a:pt x="237" y="114"/>
                  </a:cubicBezTo>
                  <a:cubicBezTo>
                    <a:pt x="237" y="105"/>
                    <a:pt x="237" y="105"/>
                    <a:pt x="237" y="105"/>
                  </a:cubicBezTo>
                  <a:cubicBezTo>
                    <a:pt x="236" y="97"/>
                    <a:pt x="236" y="97"/>
                    <a:pt x="236" y="97"/>
                  </a:cubicBezTo>
                  <a:cubicBezTo>
                    <a:pt x="236" y="97"/>
                    <a:pt x="236" y="97"/>
                    <a:pt x="236" y="97"/>
                  </a:cubicBezTo>
                  <a:cubicBezTo>
                    <a:pt x="236" y="88"/>
                    <a:pt x="236" y="88"/>
                    <a:pt x="236" y="88"/>
                  </a:cubicBezTo>
                  <a:cubicBezTo>
                    <a:pt x="200" y="88"/>
                    <a:pt x="200" y="88"/>
                    <a:pt x="200" y="88"/>
                  </a:cubicBezTo>
                  <a:cubicBezTo>
                    <a:pt x="137" y="88"/>
                    <a:pt x="137" y="88"/>
                    <a:pt x="137" y="88"/>
                  </a:cubicBezTo>
                  <a:lnTo>
                    <a:pt x="132" y="88"/>
                  </a:lnTo>
                  <a:close/>
                </a:path>
              </a:pathLst>
            </a:custGeom>
            <a:solidFill>
              <a:srgbClr val="e9650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f17001"/>
                </a:solidFill>
                <a:latin typeface="Calibri"/>
                <a:ea typeface="宋体"/>
              </a:endParaRPr>
            </a:p>
          </p:txBody>
        </p:sp>
        <p:sp>
          <p:nvSpPr>
            <p:cNvPr id="117" name="Freeform 63"/>
            <p:cNvSpPr/>
            <p:nvPr/>
          </p:nvSpPr>
          <p:spPr>
            <a:xfrm>
              <a:off x="6662520" y="3705120"/>
              <a:ext cx="313920" cy="527760"/>
            </a:xfrm>
            <a:custGeom>
              <a:avLst/>
              <a:gdLst>
                <a:gd name="textAreaLeft" fmla="*/ 0 w 313920"/>
                <a:gd name="textAreaRight" fmla="*/ 314280 w 313920"/>
                <a:gd name="textAreaTop" fmla="*/ 0 h 527760"/>
                <a:gd name="textAreaBottom" fmla="*/ 528120 h 527760"/>
              </a:gdLst>
              <a:ahLst/>
              <a:rect l="textAreaLeft" t="textAreaTop" r="textAreaRight" b="textAreaBottom"/>
              <a:pathLst>
                <a:path w="234" h="403">
                  <a:moveTo>
                    <a:pt x="234" y="403"/>
                  </a:moveTo>
                  <a:lnTo>
                    <a:pt x="9" y="356"/>
                  </a:lnTo>
                  <a:lnTo>
                    <a:pt x="0" y="70"/>
                  </a:lnTo>
                  <a:lnTo>
                    <a:pt x="212" y="0"/>
                  </a:lnTo>
                  <a:lnTo>
                    <a:pt x="234" y="403"/>
                  </a:lnTo>
                  <a:close/>
                </a:path>
              </a:pathLst>
            </a:custGeom>
            <a:solidFill>
              <a:srgbClr val="a8510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ru-RU" sz="1800" spc="-1" strike="noStrike">
                <a:solidFill>
                  <a:srgbClr val="000000"/>
                </a:solidFill>
                <a:latin typeface="Calibri"/>
                <a:ea typeface="宋体"/>
              </a:endParaRPr>
            </a:p>
          </p:txBody>
        </p:sp>
      </p:grpSp>
      <p:sp>
        <p:nvSpPr>
          <p:cNvPr id="118" name="文本框 160"/>
          <p:cNvSpPr/>
          <p:nvPr/>
        </p:nvSpPr>
        <p:spPr>
          <a:xfrm>
            <a:off x="5564880" y="1463040"/>
            <a:ext cx="387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  <a:ea typeface="宋体"/>
              </a:rPr>
              <a:t>1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文本框 161"/>
          <p:cNvSpPr/>
          <p:nvPr/>
        </p:nvSpPr>
        <p:spPr>
          <a:xfrm>
            <a:off x="4876560" y="2558160"/>
            <a:ext cx="387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  <a:ea typeface="宋体"/>
              </a:rPr>
              <a:t>2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文本框 162"/>
          <p:cNvSpPr/>
          <p:nvPr/>
        </p:nvSpPr>
        <p:spPr>
          <a:xfrm>
            <a:off x="6026760" y="1437840"/>
            <a:ext cx="387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  <a:ea typeface="宋体"/>
              </a:rPr>
              <a:t>4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文本框 164"/>
          <p:cNvSpPr/>
          <p:nvPr/>
        </p:nvSpPr>
        <p:spPr>
          <a:xfrm>
            <a:off x="6701040" y="2538000"/>
            <a:ext cx="387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  <a:ea typeface="宋体"/>
              </a:rPr>
              <a:t>5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文本框 165"/>
          <p:cNvSpPr/>
          <p:nvPr/>
        </p:nvSpPr>
        <p:spPr>
          <a:xfrm>
            <a:off x="7238880" y="5036760"/>
            <a:ext cx="387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  <a:ea typeface="宋体"/>
              </a:rPr>
              <a:t>6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80080" y="53640"/>
            <a:ext cx="11531160" cy="908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1" lang="ru-RU" sz="1800" spc="-1" strike="noStrike">
                <a:solidFill>
                  <a:srgbClr val="c00000"/>
                </a:solidFill>
                <a:latin typeface="Georgia"/>
              </a:rPr>
              <a:t>РАННЯЯ ПОМОЩЬ – НОВЫЕ ТЕХНОЛОГИИ </a:t>
            </a:r>
            <a:br>
              <a:rPr sz="1800"/>
            </a:br>
            <a:r>
              <a:rPr b="1" lang="ru-RU" sz="1800" spc="-1" strike="noStrike">
                <a:solidFill>
                  <a:srgbClr val="c00000"/>
                </a:solidFill>
                <a:latin typeface="Georgia"/>
              </a:rPr>
              <a:t>ПСИХОЛОГО-ПЕДАГОГИЧЕСКОЙ ПОДДЕРЖКИ СЕМЬИ С РЕБЕНКОМ, ИМЕЮЩИМ  ПРОБЛЕМЫ В РАЗВИТИИ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4" name="Рисунок 102" descr=""/>
          <p:cNvPicPr/>
          <p:nvPr/>
        </p:nvPicPr>
        <p:blipFill>
          <a:blip r:embed="rId1"/>
          <a:stretch/>
        </p:blipFill>
        <p:spPr>
          <a:xfrm>
            <a:off x="376200" y="954360"/>
            <a:ext cx="700920" cy="700920"/>
          </a:xfrm>
          <a:prstGeom prst="rect">
            <a:avLst/>
          </a:prstGeom>
          <a:ln w="0">
            <a:noFill/>
          </a:ln>
        </p:spPr>
      </p:pic>
      <p:pic>
        <p:nvPicPr>
          <p:cNvPr id="125" name="Рисунок 103" descr=""/>
          <p:cNvPicPr/>
          <p:nvPr/>
        </p:nvPicPr>
        <p:blipFill>
          <a:blip r:embed="rId2"/>
          <a:stretch/>
        </p:blipFill>
        <p:spPr>
          <a:xfrm>
            <a:off x="109080" y="2361960"/>
            <a:ext cx="645840" cy="700920"/>
          </a:xfrm>
          <a:prstGeom prst="rect">
            <a:avLst/>
          </a:prstGeom>
          <a:ln w="0">
            <a:noFill/>
          </a:ln>
        </p:spPr>
      </p:pic>
      <p:pic>
        <p:nvPicPr>
          <p:cNvPr id="126" name="Рисунок 106" descr=""/>
          <p:cNvPicPr/>
          <p:nvPr/>
        </p:nvPicPr>
        <p:blipFill>
          <a:blip r:embed="rId3"/>
          <a:stretch/>
        </p:blipFill>
        <p:spPr>
          <a:xfrm>
            <a:off x="363960" y="5317920"/>
            <a:ext cx="626760" cy="595440"/>
          </a:xfrm>
          <a:prstGeom prst="rect">
            <a:avLst/>
          </a:prstGeom>
          <a:ln w="0">
            <a:noFill/>
          </a:ln>
        </p:spPr>
      </p:pic>
      <p:pic>
        <p:nvPicPr>
          <p:cNvPr id="127" name="Рисунок 108" descr=""/>
          <p:cNvPicPr/>
          <p:nvPr/>
        </p:nvPicPr>
        <p:blipFill>
          <a:blip r:embed="rId4"/>
          <a:stretch/>
        </p:blipFill>
        <p:spPr>
          <a:xfrm>
            <a:off x="8277120" y="3255120"/>
            <a:ext cx="732960" cy="738000"/>
          </a:xfrm>
          <a:prstGeom prst="rect">
            <a:avLst/>
          </a:prstGeom>
          <a:ln w="0">
            <a:noFill/>
          </a:ln>
        </p:spPr>
      </p:pic>
      <p:sp>
        <p:nvSpPr>
          <p:cNvPr id="128" name="Прямоугольник 109"/>
          <p:cNvSpPr/>
          <p:nvPr/>
        </p:nvSpPr>
        <p:spPr>
          <a:xfrm>
            <a:off x="7928280" y="3881880"/>
            <a:ext cx="4266720" cy="355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indent="-216000" algn="just">
              <a:lnSpc>
                <a:spcPct val="100000"/>
              </a:lnSpc>
              <a:buSzPct val="100000"/>
              <a:buBlip>
                <a:blip r:embed="rId5"/>
              </a:buBlip>
            </a:pPr>
            <a:r>
              <a:rPr b="0" lang="ru-RU" sz="1200" spc="-1" strike="noStrike">
                <a:solidFill>
                  <a:srgbClr val="000000"/>
                </a:solidFill>
                <a:latin typeface="Georgia"/>
                <a:ea typeface="Calibri"/>
              </a:rPr>
              <a:t>Проведем комплексное обследование ребенка, определим сильные и слабые стороны в его развитии.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SzPct val="100000"/>
              <a:buBlip>
                <a:blip r:embed="rId6"/>
              </a:buBlip>
            </a:pPr>
            <a:r>
              <a:rPr b="0" lang="ru-RU" sz="1200" spc="-1" strike="noStrike">
                <a:solidFill>
                  <a:srgbClr val="000000"/>
                </a:solidFill>
                <a:latin typeface="Georgia"/>
                <a:ea typeface="Calibri"/>
              </a:rPr>
              <a:t>Совместно с родителями разработаем индивидуальную программу развития. Подберем игры и игрушки, необходимые для вашего малыша.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SzPct val="100000"/>
              <a:buBlip>
                <a:blip r:embed="rId7"/>
              </a:buBlip>
            </a:pPr>
            <a:r>
              <a:rPr b="0" lang="ru-RU" sz="1200" spc="-1" strike="noStrike">
                <a:solidFill>
                  <a:srgbClr val="000000"/>
                </a:solidFill>
                <a:latin typeface="Georgia"/>
                <a:ea typeface="Calibri"/>
              </a:rPr>
              <a:t>Поможем организовать развивающую среду дома.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SzPct val="100000"/>
              <a:buBlip>
                <a:blip r:embed="rId8"/>
              </a:buBlip>
            </a:pPr>
            <a:r>
              <a:rPr b="0" lang="ru-RU" sz="1200" spc="-1" strike="noStrike">
                <a:solidFill>
                  <a:srgbClr val="000000"/>
                </a:solidFill>
                <a:latin typeface="Georgia"/>
                <a:ea typeface="Calibri"/>
              </a:rPr>
              <a:t>Определим формат помощи (группа кратковременного пребывания, индивидуальные занятия со специалистами, консультационные занятия, психолого-педагогическое сопровождение ребенка в условиях семьи).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SzPct val="100000"/>
              <a:buBlip>
                <a:blip r:embed="rId9"/>
              </a:buBlip>
            </a:pPr>
            <a:r>
              <a:rPr b="0" lang="ru-RU" sz="1200" spc="-1" strike="noStrike">
                <a:solidFill>
                  <a:srgbClr val="000000"/>
                </a:solidFill>
                <a:latin typeface="Georgia"/>
                <a:ea typeface="Calibri"/>
              </a:rPr>
              <a:t>Поможем выбрать среду обучения для детей с особенностями в развитии.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spcAft>
                <a:spcPts val="1001"/>
              </a:spcAft>
              <a:buSzPct val="100000"/>
              <a:buBlip>
                <a:blip r:embed="rId10"/>
              </a:buBlip>
            </a:pPr>
            <a:r>
              <a:rPr b="0" lang="ru-RU" sz="1200" spc="-1" strike="noStrike">
                <a:solidFill>
                  <a:srgbClr val="000000"/>
                </a:solidFill>
                <a:latin typeface="Georgia"/>
                <a:ea typeface="Calibri"/>
              </a:rPr>
              <a:t>Поможем родителям овладеть приемами взаимодействия с ребенком. Организуем сопровождение семьи на дому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文本框 161"/>
          <p:cNvSpPr/>
          <p:nvPr/>
        </p:nvSpPr>
        <p:spPr>
          <a:xfrm>
            <a:off x="4527000" y="4332960"/>
            <a:ext cx="387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Calibri"/>
                <a:ea typeface="宋体"/>
              </a:rPr>
              <a:t>3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文本框 161"/>
          <p:cNvSpPr/>
          <p:nvPr/>
        </p:nvSpPr>
        <p:spPr>
          <a:xfrm>
            <a:off x="6969240" y="4350960"/>
            <a:ext cx="342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3200" spc="-1" strike="noStrike">
                <a:solidFill>
                  <a:srgbClr val="ffffff"/>
                </a:solidFill>
                <a:latin typeface="Calibri"/>
                <a:ea typeface="宋体"/>
              </a:rPr>
              <a:t>6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1" name="Рисунок 113" descr=""/>
          <p:cNvPicPr/>
          <p:nvPr/>
        </p:nvPicPr>
        <p:blipFill>
          <a:blip r:embed="rId11"/>
          <a:stretch/>
        </p:blipFill>
        <p:spPr>
          <a:xfrm>
            <a:off x="7379640" y="1032480"/>
            <a:ext cx="913680" cy="869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with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nodeType="withEffect" fill="hold" presetClass="entr" presetID="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2" presetSubtype="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nodeType="withEffect" fill="hold" presetClass="entr" presetID="2" presetSubtype="8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LibreOffice/7.5.2.1$Linux_X86_64 LibreOffice_project/50$Build-1</Application>
  <AppVersion>15.0000</AppVersion>
  <Words>272</Words>
  <Paragraphs>36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2022-11-23T22:09:55Z</dcterms:created>
  <dc:creator>Сикачев Алексей Олегович</dc:creator>
  <dc:description/>
  <dc:language>ru-RU</dc:language>
  <cp:lastModifiedBy>User</cp:lastModifiedBy>
  <dcterms:modified xsi:type="dcterms:W3CDTF">2023-09-14T09:22:57Z</dcterms:modified>
  <cp:revision>7</cp:revision>
  <dc:subject/>
  <dc:title>РАННЯЯ ПОМОЩЬ – НОВЫЕ ТЕХНОЛОГИИ  ПСИХОЛОГО-ПЕДАГОГИЧЕСКОЙ ПОДДЕРЖКИ СЕМЬИ С РЕБЕНКОМ, ИМЕЮЩИМ  ПРОБЛЕМЫ В РАЗВИТИИ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i4>1</vt:i4>
  </property>
</Properties>
</file>